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71" r:id="rId2"/>
    <p:sldId id="257" r:id="rId3"/>
    <p:sldId id="259" r:id="rId4"/>
    <p:sldId id="268" r:id="rId5"/>
    <p:sldId id="269" r:id="rId6"/>
    <p:sldId id="261" r:id="rId7"/>
    <p:sldId id="262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500" autoAdjust="0"/>
  </p:normalViewPr>
  <p:slideViewPr>
    <p:cSldViewPr snapToGrid="0">
      <p:cViewPr varScale="1">
        <p:scale>
          <a:sx n="55" d="100"/>
          <a:sy n="55" d="100"/>
        </p:scale>
        <p:origin x="174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C047-8B1F-4A1F-92AF-19790770E1A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41CA2-D29D-4576-9613-2B9DB261A8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1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and welcome to the course</a:t>
            </a: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automation with terraform and azure devops on azure cloud.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CD7A9-9905-4755-AE19-50BC1B3918B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8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you in the next video to install terraform and other </a:t>
            </a:r>
            <a:r>
              <a:rPr lang="en-GB" dirty="0" err="1"/>
              <a:t>devops</a:t>
            </a:r>
            <a:r>
              <a:rPr lang="en-GB" dirty="0"/>
              <a:t>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3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talk about the development environment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73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we need terraform itself, Fortunately Terraform is easy to install. Terraform is a cross platform tool and can be install on all major operating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87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requirement is an azure account, I assume you already have an azure account and you know how to create resources using azure portal. </a:t>
            </a:r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 tutorial can be completed using only the services included in an Azure free account. </a:t>
            </a:r>
          </a:p>
          <a:p>
            <a:r>
              <a:rPr lang="en-GB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 need to have at least Contributor role access on the subscription to create and manage infrastructure.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5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install and configure azure command line utility to access the azure cloud programmatically.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8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install visual studio code to create terraform configuration file and will use as text editor for code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5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will install git for version control of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26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may require to use sometimes command line tools, I assume you already have basic working knowledge of any command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26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 get 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41CA2-D29D-4576-9613-2B9DB261A8C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94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602097" cy="2440578"/>
          </a:xfrm>
        </p:spPr>
        <p:txBody>
          <a:bodyPr>
            <a:normAutofit/>
          </a:bodyPr>
          <a:lstStyle/>
          <a:p>
            <a:pPr algn="ctr"/>
            <a:r>
              <a:rPr lang="en-US" b="1" cap="none" dirty="0">
                <a:solidFill>
                  <a:srgbClr val="FFFFFF"/>
                </a:solidFill>
              </a:rPr>
              <a:t>Infrastructure Automation with Terraform &amp; Azure DevOps On Azure Cloud</a:t>
            </a:r>
            <a:endParaRPr lang="en-GB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5320937"/>
            <a:ext cx="6400800" cy="4702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1"/>
                </a:solidFill>
              </a:rPr>
              <a:t>Harshal Mittal</a:t>
            </a:r>
          </a:p>
        </p:txBody>
      </p:sp>
    </p:spTree>
    <p:extLst>
      <p:ext uri="{BB962C8B-B14F-4D97-AF65-F5344CB8AC3E}">
        <p14:creationId xmlns:p14="http://schemas.microsoft.com/office/powerpoint/2010/main" val="267018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4E70-DCB2-4777-BDC3-DCD69BFA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705839" cy="2281600"/>
          </a:xfrm>
        </p:spPr>
        <p:txBody>
          <a:bodyPr/>
          <a:lstStyle/>
          <a:p>
            <a:pPr algn="ctr"/>
            <a:r>
              <a:rPr lang="en-GB" sz="4800" b="1" cap="none" dirty="0"/>
              <a:t>Install terraform and tools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59013-9303-42EB-9D1A-E43C406A3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Next video</a:t>
            </a:r>
          </a:p>
        </p:txBody>
      </p:sp>
    </p:spTree>
    <p:extLst>
      <p:ext uri="{BB962C8B-B14F-4D97-AF65-F5344CB8AC3E}">
        <p14:creationId xmlns:p14="http://schemas.microsoft.com/office/powerpoint/2010/main" val="419995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028" y="685800"/>
            <a:ext cx="10179732" cy="2743200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Setting up Terraform </a:t>
            </a:r>
            <a:br>
              <a:rPr lang="en-GB" sz="4800" b="1" cap="none" dirty="0"/>
            </a:br>
            <a:r>
              <a:rPr lang="en-GB" sz="4800" b="1" cap="none" dirty="0"/>
              <a:t>&amp;</a:t>
            </a:r>
            <a:br>
              <a:rPr lang="en-GB" sz="4800" b="1" cap="none" dirty="0"/>
            </a:br>
            <a:r>
              <a:rPr lang="en-GB" sz="4800" b="1" cap="none" dirty="0"/>
              <a:t>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51867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202106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Terraform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An Azure account</a:t>
            </a:r>
          </a:p>
        </p:txBody>
      </p:sp>
    </p:spTree>
    <p:extLst>
      <p:ext uri="{BB962C8B-B14F-4D97-AF65-F5344CB8AC3E}">
        <p14:creationId xmlns:p14="http://schemas.microsoft.com/office/powerpoint/2010/main" val="293638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Terraform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An Azure account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Azure cli</a:t>
            </a:r>
          </a:p>
        </p:txBody>
      </p:sp>
    </p:spTree>
    <p:extLst>
      <p:ext uri="{BB962C8B-B14F-4D97-AF65-F5344CB8AC3E}">
        <p14:creationId xmlns:p14="http://schemas.microsoft.com/office/powerpoint/2010/main" val="48821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Terraform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An Azure account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Azure cli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Visual Studio Code (as text editor)</a:t>
            </a:r>
          </a:p>
        </p:txBody>
      </p:sp>
    </p:spTree>
    <p:extLst>
      <p:ext uri="{BB962C8B-B14F-4D97-AF65-F5344CB8AC3E}">
        <p14:creationId xmlns:p14="http://schemas.microsoft.com/office/powerpoint/2010/main" val="163169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Terraform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An Azure account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Azure cli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Visual Studio Code (as text editor)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Git (VCS)</a:t>
            </a:r>
          </a:p>
        </p:txBody>
      </p:sp>
    </p:spTree>
    <p:extLst>
      <p:ext uri="{BB962C8B-B14F-4D97-AF65-F5344CB8AC3E}">
        <p14:creationId xmlns:p14="http://schemas.microsoft.com/office/powerpoint/2010/main" val="362231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3474"/>
            <a:ext cx="10959149" cy="940526"/>
          </a:xfrm>
        </p:spPr>
        <p:txBody>
          <a:bodyPr>
            <a:noAutofit/>
          </a:bodyPr>
          <a:lstStyle/>
          <a:p>
            <a:pPr algn="ctr"/>
            <a:r>
              <a:rPr lang="en-GB" sz="4400" b="1" cap="none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02971"/>
            <a:ext cx="10959147" cy="399142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Terraform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An Azure account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Azure cli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Visual Studio Code (as text editor)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Git (VCS)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</a:rPr>
              <a:t>Shell (bash, PowerShell, cmd, git-bash)</a:t>
            </a:r>
          </a:p>
        </p:txBody>
      </p:sp>
    </p:spTree>
    <p:extLst>
      <p:ext uri="{BB962C8B-B14F-4D97-AF65-F5344CB8AC3E}">
        <p14:creationId xmlns:p14="http://schemas.microsoft.com/office/powerpoint/2010/main" val="235836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5192-E6AA-40AA-998C-4681DF455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10830127" cy="1633245"/>
          </a:xfrm>
        </p:spPr>
        <p:txBody>
          <a:bodyPr>
            <a:normAutofit/>
          </a:bodyPr>
          <a:lstStyle/>
          <a:p>
            <a:pPr algn="ctr"/>
            <a:r>
              <a:rPr lang="en-GB" sz="4800" b="1" cap="none" dirty="0"/>
              <a:t>Lets Get Started</a:t>
            </a:r>
          </a:p>
        </p:txBody>
      </p:sp>
    </p:spTree>
    <p:extLst>
      <p:ext uri="{BB962C8B-B14F-4D97-AF65-F5344CB8AC3E}">
        <p14:creationId xmlns:p14="http://schemas.microsoft.com/office/powerpoint/2010/main" val="12252103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2110</TotalTime>
  <Words>322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Wingdings</vt:lpstr>
      <vt:lpstr>Wingdings 3</vt:lpstr>
      <vt:lpstr>Slice</vt:lpstr>
      <vt:lpstr>Infrastructure Automation with Terraform &amp; Azure DevOps On Azure Cloud</vt:lpstr>
      <vt:lpstr>Setting up Terraform  &amp; development environment</vt:lpstr>
      <vt:lpstr>Requirements</vt:lpstr>
      <vt:lpstr>Requirements</vt:lpstr>
      <vt:lpstr>Requirements</vt:lpstr>
      <vt:lpstr>Requirements</vt:lpstr>
      <vt:lpstr>Requirements</vt:lpstr>
      <vt:lpstr>Requirements</vt:lpstr>
      <vt:lpstr>Lets Get Started</vt:lpstr>
      <vt:lpstr>Install terraform and tools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Automation with Terraform &amp; Devops on Azure</dc:title>
  <dc:creator>Mittal, Harshal</dc:creator>
  <cp:lastModifiedBy>Mittal, Harshal</cp:lastModifiedBy>
  <cp:revision>28</cp:revision>
  <dcterms:created xsi:type="dcterms:W3CDTF">2020-07-06T15:04:00Z</dcterms:created>
  <dcterms:modified xsi:type="dcterms:W3CDTF">2020-08-23T19:52:28Z</dcterms:modified>
</cp:coreProperties>
</file>