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70" r:id="rId2"/>
    <p:sldId id="257" r:id="rId3"/>
    <p:sldId id="259" r:id="rId4"/>
    <p:sldId id="268" r:id="rId5"/>
    <p:sldId id="269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500" autoAdjust="0"/>
  </p:normalViewPr>
  <p:slideViewPr>
    <p:cSldViewPr snapToGrid="0">
      <p:cViewPr varScale="1">
        <p:scale>
          <a:sx n="55" d="100"/>
          <a:sy n="55" d="100"/>
        </p:scale>
        <p:origin x="174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FC047-8B1F-4A1F-92AF-19790770E1A0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41CA2-D29D-4576-9613-2B9DB261A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1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and welcome to the course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Infrastructure automation with terraform and azure devops on azure cloud.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D7A9-9905-4755-AE19-50BC1B3918B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783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us talk about installation of terraform and other tools on windows operation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These are the links to download the tools, Lets install them one by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875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will follow these steps to install terraform.</a:t>
            </a:r>
          </a:p>
          <a:p>
            <a:r>
              <a:rPr lang="en-GB" dirty="0"/>
              <a:t>Download the terraform zip file from the link download link given in previous slide.</a:t>
            </a:r>
          </a:p>
          <a:p>
            <a:r>
              <a:rPr lang="en-GB" dirty="0"/>
              <a:t>Extract the zip file in a directory, where you want to install the Terraform.</a:t>
            </a:r>
          </a:p>
          <a:p>
            <a:r>
              <a:rPr lang="en-GB" dirty="0"/>
              <a:t>I am installing it to C:\DevOps\Terraform folder.</a:t>
            </a:r>
          </a:p>
          <a:p>
            <a:r>
              <a:rPr lang="en-GB" dirty="0"/>
              <a:t>Search for advanced system settings link.</a:t>
            </a:r>
          </a:p>
          <a:p>
            <a:r>
              <a:rPr lang="en-GB" dirty="0"/>
              <a:t>Add the path of terraform folder to environment variables path and Verify the installation by running terraform –help command. Let me show you this installation.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751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Installation of other devops tools are straight forward. </a:t>
            </a:r>
          </a:p>
          <a:p>
            <a:r>
              <a:rPr lang="en-GB" dirty="0"/>
              <a:t>I have already downloaded the executables from download link</a:t>
            </a:r>
          </a:p>
          <a:p>
            <a:r>
              <a:rPr lang="en-GB" dirty="0"/>
              <a:t>Once correct executables are downloaded, It is straight forward to install them. Just by running the installation files one by one I will install all other tools.</a:t>
            </a:r>
          </a:p>
          <a:p>
            <a:r>
              <a:rPr lang="en-GB" dirty="0"/>
              <a:t>Let me show you this installation.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284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See you in the next video where we are going to configure </a:t>
            </a:r>
            <a:r>
              <a:rPr lang="en-GB"/>
              <a:t>the devops </a:t>
            </a:r>
            <a:r>
              <a:rPr lang="en-GB" dirty="0"/>
              <a:t>Environment.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3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602097" cy="2440578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>
                <a:solidFill>
                  <a:srgbClr val="FFFFFF"/>
                </a:solidFill>
              </a:rPr>
              <a:t>Infrastructure Automation with Terraform &amp; Azure DevOps On Azure Cloud</a:t>
            </a:r>
            <a:endParaRPr lang="en-GB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320937"/>
            <a:ext cx="6400800" cy="4702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Harshal Mittal</a:t>
            </a:r>
          </a:p>
        </p:txBody>
      </p:sp>
    </p:spTree>
    <p:extLst>
      <p:ext uri="{BB962C8B-B14F-4D97-AF65-F5344CB8AC3E}">
        <p14:creationId xmlns:p14="http://schemas.microsoft.com/office/powerpoint/2010/main" val="132730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28" y="685800"/>
            <a:ext cx="10179732" cy="2743200"/>
          </a:xfrm>
        </p:spPr>
        <p:txBody>
          <a:bodyPr>
            <a:normAutofit/>
          </a:bodyPr>
          <a:lstStyle/>
          <a:p>
            <a:pPr algn="ctr"/>
            <a:r>
              <a:rPr lang="en-GB" sz="4800" b="1" cap="none" dirty="0"/>
              <a:t>Installing Terraform &amp; DevOps Tools on Windows OS</a:t>
            </a:r>
          </a:p>
        </p:txBody>
      </p:sp>
    </p:spTree>
    <p:extLst>
      <p:ext uri="{BB962C8B-B14F-4D97-AF65-F5344CB8AC3E}">
        <p14:creationId xmlns:p14="http://schemas.microsoft.com/office/powerpoint/2010/main" val="51867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8674"/>
            <a:ext cx="10959149" cy="830989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Links to Download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4" y="1231899"/>
            <a:ext cx="10959147" cy="5182755"/>
          </a:xfrm>
        </p:spPr>
        <p:txBody>
          <a:bodyPr>
            <a:noAutofit/>
          </a:bodyPr>
          <a:lstStyle/>
          <a:p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#  To download Terraform</a:t>
            </a:r>
          </a:p>
          <a:p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#  https://www.terraform.io/downloads.html</a:t>
            </a:r>
          </a:p>
          <a:p>
            <a:b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# To download Azure </a:t>
            </a:r>
            <a:r>
              <a:rPr lang="en-GB" sz="2200" b="1" dirty="0" err="1">
                <a:solidFill>
                  <a:schemeClr val="accent6">
                    <a:lumMod val="50000"/>
                  </a:schemeClr>
                </a:solidFill>
              </a:rPr>
              <a:t>Cli</a:t>
            </a:r>
            <a:endParaRPr lang="en-GB" sz="22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# https://docs.microsoft.com/en-us/cli/azure/install-azure-cli?view=azure-cli-latest</a:t>
            </a:r>
          </a:p>
          <a:p>
            <a:b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#  To download visual Studio Code editor</a:t>
            </a:r>
          </a:p>
          <a:p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#  https://code.visualstudio.com/download</a:t>
            </a:r>
          </a:p>
          <a:p>
            <a:b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# To download git.</a:t>
            </a:r>
          </a:p>
          <a:p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# https://git-scm.com/</a:t>
            </a:r>
          </a:p>
        </p:txBody>
      </p:sp>
    </p:spTree>
    <p:extLst>
      <p:ext uri="{BB962C8B-B14F-4D97-AF65-F5344CB8AC3E}">
        <p14:creationId xmlns:p14="http://schemas.microsoft.com/office/powerpoint/2010/main" val="20210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3474"/>
            <a:ext cx="10959149" cy="940526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Installing Terraform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002971"/>
            <a:ext cx="10959147" cy="3991429"/>
          </a:xfrm>
        </p:spPr>
        <p:txBody>
          <a:bodyPr>
            <a:normAutofit lnSpcReduction="10000"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Download Terraform Zip file.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Extract the zip file 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Copy the extracted binary file to a folder C:\DevOps\Terraform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Search for advanced system settings link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Add C:\DevOps\Terraform to Environment variables path.</a:t>
            </a: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38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3474"/>
            <a:ext cx="10959149" cy="940526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Installing other tools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002971"/>
            <a:ext cx="10959147" cy="399142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Azure cli</a:t>
            </a: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https://docs.microsoft.com/en-us/cli/azure/install-azure-cli?view=azure-cli-latest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Git</a:t>
            </a: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https://git-scm.com/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Visual Studio Code</a:t>
            </a: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https://code.visualstudio.com/download</a:t>
            </a: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21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4E70-DCB2-4777-BDC3-DCD69BFA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10705839" cy="2281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800" b="1" cap="none" dirty="0"/>
              <a:t>Configure the Development Environment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59013-9303-42EB-9D1A-E43C406A3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41999565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1532</TotalTime>
  <Words>400</Words>
  <Application>Microsoft Office PowerPoint</Application>
  <PresentationFormat>Widescreen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Century Gothic</vt:lpstr>
      <vt:lpstr>Wingdings</vt:lpstr>
      <vt:lpstr>Wingdings 3</vt:lpstr>
      <vt:lpstr>Slice</vt:lpstr>
      <vt:lpstr>Infrastructure Automation with Terraform &amp; Azure DevOps On Azure Cloud</vt:lpstr>
      <vt:lpstr>Installing Terraform &amp; DevOps Tools on Windows OS</vt:lpstr>
      <vt:lpstr>Links to Download</vt:lpstr>
      <vt:lpstr>Installing Terraform</vt:lpstr>
      <vt:lpstr>Installing other tools</vt:lpstr>
      <vt:lpstr>Configure the Development Environment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Automation with Terraform &amp; Devops on Azure</dc:title>
  <dc:creator>Mittal, Harshal</dc:creator>
  <cp:lastModifiedBy>Mittal, Harshal</cp:lastModifiedBy>
  <cp:revision>39</cp:revision>
  <dcterms:created xsi:type="dcterms:W3CDTF">2020-07-06T15:04:00Z</dcterms:created>
  <dcterms:modified xsi:type="dcterms:W3CDTF">2020-08-23T20:51:38Z</dcterms:modified>
</cp:coreProperties>
</file>