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71" r:id="rId2"/>
    <p:sldId id="257" r:id="rId3"/>
    <p:sldId id="272" r:id="rId4"/>
    <p:sldId id="268" r:id="rId5"/>
    <p:sldId id="269" r:id="rId6"/>
    <p:sldId id="270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and welcome to the course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 automation with terraform and azure devops on azure cloud.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D7A9-9905-4755-AE19-50BC1B3918B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78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us talk about installation of terraform and other tools on Linux operation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are the links to download the tools, Lets install them one by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don’t have a Linux workstation but I have created this knowledge base article for you to install the tools as you go along.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Download the terraform zip file by running </a:t>
            </a:r>
            <a:r>
              <a:rPr lang="en-GB" dirty="0" err="1"/>
              <a:t>wget</a:t>
            </a:r>
            <a:r>
              <a:rPr lang="en-GB" dirty="0"/>
              <a:t> command.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Unzip it by running unzip command.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After that move terraform binaries to an existing environment variables path, so that you don’t need to add any new path in environment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Verify the installation by running terraform –help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5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Installation of azure cli on </a:t>
            </a:r>
            <a:r>
              <a:rPr lang="en-GB" dirty="0" err="1"/>
              <a:t>linux</a:t>
            </a:r>
            <a:r>
              <a:rPr lang="en-GB" dirty="0"/>
              <a:t> workstation is straight forward,</a:t>
            </a:r>
          </a:p>
          <a:p>
            <a:r>
              <a:rPr lang="en-GB" dirty="0"/>
              <a:t>You just need to run a curl command given in this slide.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284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Next I am going to tell you how we can install rest of the </a:t>
            </a:r>
            <a:r>
              <a:rPr lang="en-GB" dirty="0" err="1"/>
              <a:t>devops</a:t>
            </a:r>
            <a:r>
              <a:rPr lang="en-GB" dirty="0"/>
              <a:t>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Git can be installed by running apt-get install git command.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Visual studio code is available through snap store for Linux.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You can install it by running the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Sudo snap install –classic code command.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77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now we have already installed all the required </a:t>
            </a:r>
            <a:r>
              <a:rPr lang="en-GB" dirty="0" err="1"/>
              <a:t>devops</a:t>
            </a:r>
            <a:r>
              <a:rPr lang="en-GB" dirty="0"/>
              <a:t> tools and ready for action.</a:t>
            </a:r>
          </a:p>
          <a:p>
            <a:r>
              <a:rPr lang="en-GB" dirty="0"/>
              <a:t>See you in the next video where we are going to configure the development Environment.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install-azure-cli?view=azure-cli-lates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solidFill>
                  <a:srgbClr val="FFFFFF"/>
                </a:solidFill>
              </a:rPr>
              <a:t>Infrastructure Automation with Terraform &amp; Azure DevOps On Azure Cloud</a:t>
            </a:r>
            <a:endParaRPr lang="en-GB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371435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/>
              <a:t>Installing Terraform </a:t>
            </a:r>
            <a:r>
              <a:rPr lang="en-GB" sz="4800" b="1" cap="none" dirty="0"/>
              <a:t>&amp; </a:t>
            </a:r>
            <a:r>
              <a:rPr lang="en-GB" sz="4800" b="1" cap="none"/>
              <a:t>DevOps </a:t>
            </a:r>
            <a:r>
              <a:rPr lang="en-GB" sz="4800" b="1" cap="none" dirty="0"/>
              <a:t>T</a:t>
            </a:r>
            <a:r>
              <a:rPr lang="en-GB" sz="4800" b="1" cap="none"/>
              <a:t>ools </a:t>
            </a:r>
            <a:r>
              <a:rPr lang="en-GB" sz="4800" b="1" cap="none" dirty="0"/>
              <a:t>on Linux OS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8674"/>
            <a:ext cx="10959149" cy="830989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Links to Download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4" y="1231899"/>
            <a:ext cx="10959147" cy="5182755"/>
          </a:xfrm>
        </p:spPr>
        <p:txBody>
          <a:bodyPr>
            <a:noAutofit/>
          </a:bodyPr>
          <a:lstStyle/>
          <a:p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 To download Terraform</a:t>
            </a:r>
          </a:p>
          <a:p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 https://www.terraform.io/downloads.html</a:t>
            </a:r>
          </a:p>
          <a:p>
            <a:b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To download Azure </a:t>
            </a:r>
            <a:r>
              <a:rPr lang="en-GB" sz="2200" b="1" dirty="0" err="1">
                <a:solidFill>
                  <a:schemeClr val="accent6">
                    <a:lumMod val="50000"/>
                  </a:schemeClr>
                </a:solidFill>
              </a:rPr>
              <a:t>Cli</a:t>
            </a:r>
            <a:endParaRPr lang="en-GB" sz="22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https://docs.microsoft.com/en-us/cli/azure/install-azure-cli?view=azure-cli-latest</a:t>
            </a:r>
          </a:p>
          <a:p>
            <a:b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 To download visual Studio Code editor</a:t>
            </a:r>
          </a:p>
          <a:p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 https://code.visualstudio.com/download</a:t>
            </a:r>
          </a:p>
          <a:p>
            <a:b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To download git.</a:t>
            </a:r>
          </a:p>
          <a:p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305197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9405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Installing Terraform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02971"/>
            <a:ext cx="10959147" cy="399142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wget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 https://releases.hashicorp.com/terraform/0.12.28/terraform_0.12.28_linux_amd64.zip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unzip terraform_0.12.28_linux_amd64.zip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su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 mv terraform /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usr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/local/bin/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Verify the installation of terraform by running terraform –help command.</a:t>
            </a:r>
          </a:p>
        </p:txBody>
      </p:sp>
    </p:spTree>
    <p:extLst>
      <p:ext uri="{BB962C8B-B14F-4D97-AF65-F5344CB8AC3E}">
        <p14:creationId xmlns:p14="http://schemas.microsoft.com/office/powerpoint/2010/main" val="293638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9405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Installing Azure cli 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02971"/>
            <a:ext cx="10959147" cy="39914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Azure cli</a:t>
            </a: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https://docs.microsoft.com/en-us/cli/azure/install-azure-cli?view=azure-cli-latest</a:t>
            </a: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/>
              <a:t>curl -</a:t>
            </a:r>
            <a:r>
              <a:rPr lang="en-GB" sz="2800" b="1" dirty="0" err="1"/>
              <a:t>sL</a:t>
            </a:r>
            <a:r>
              <a:rPr lang="en-GB" sz="2800" b="1" dirty="0"/>
              <a:t> https://aka.ms/InstallAzureCLIDeb | </a:t>
            </a:r>
            <a:r>
              <a:rPr lang="en-GB" sz="2800" b="1" dirty="0" err="1"/>
              <a:t>sudo</a:t>
            </a:r>
            <a:r>
              <a:rPr lang="en-GB" sz="2800" b="1" dirty="0"/>
              <a:t> bash</a:t>
            </a: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1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9405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Installing other 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02971"/>
            <a:ext cx="10959147" cy="39914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Git</a:t>
            </a: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/>
              <a:t>apt-get install git</a:t>
            </a: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Visual Studio Code is officially distributed as a Snap package in the Snap Store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GB" sz="2800" b="1" dirty="0" err="1"/>
              <a:t>sudo</a:t>
            </a:r>
            <a:r>
              <a:rPr lang="en-GB" sz="2800" b="1" dirty="0"/>
              <a:t> snap install --classic code # or code-insiders</a:t>
            </a:r>
          </a:p>
        </p:txBody>
      </p:sp>
    </p:spTree>
    <p:extLst>
      <p:ext uri="{BB962C8B-B14F-4D97-AF65-F5344CB8AC3E}">
        <p14:creationId xmlns:p14="http://schemas.microsoft.com/office/powerpoint/2010/main" val="204469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2281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b="1" cap="none" dirty="0"/>
              <a:t>Configure the Development Environment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1597</TotalTime>
  <Words>477</Words>
  <Application>Microsoft Office PowerPoint</Application>
  <PresentationFormat>Widescreen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Slice</vt:lpstr>
      <vt:lpstr>Infrastructure Automation with Terraform &amp; Azure DevOps On Azure Cloud</vt:lpstr>
      <vt:lpstr>Installing Terraform &amp; DevOps Tools on Linux OS</vt:lpstr>
      <vt:lpstr>Links to Download</vt:lpstr>
      <vt:lpstr>Installing Terraform</vt:lpstr>
      <vt:lpstr>Installing Azure cli tools</vt:lpstr>
      <vt:lpstr>Installing other tools</vt:lpstr>
      <vt:lpstr>Configure the Development Environment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47</cp:revision>
  <dcterms:created xsi:type="dcterms:W3CDTF">2020-07-06T15:04:00Z</dcterms:created>
  <dcterms:modified xsi:type="dcterms:W3CDTF">2020-08-23T20:16:24Z</dcterms:modified>
</cp:coreProperties>
</file>