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73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 us talk about installation of terraform and other Devops tools on Mac OS.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links to download the tools, Lets install them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At the moment , I don’t have a Mac workstation but I have created this knowledge base article for you to install the tools as you go along.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Homebrew is a free and open-source package management system for Mac OS X.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Homebrew by running the first command given in the slide.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Once Homebrew is installed then it is easy to install all other tools using brew.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 install terraform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Run the command in terminal brew install terraform.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Verify the installation by running terraform –help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Once Brew is installed, Installing </a:t>
            </a:r>
            <a:r>
              <a:rPr lang="en-GB" dirty="0" err="1"/>
              <a:t>az</a:t>
            </a:r>
            <a:r>
              <a:rPr lang="en-GB" dirty="0"/>
              <a:t> cli and git is straight forward.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you can install </a:t>
            </a:r>
            <a:r>
              <a:rPr lang="en-GB" dirty="0" err="1"/>
              <a:t>az</a:t>
            </a:r>
            <a:r>
              <a:rPr lang="en-GB" dirty="0"/>
              <a:t> cli tools by running brew install azure-cli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brew install git command to install git on MacOS.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8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Next I am going to tell you how we can install </a:t>
            </a:r>
            <a:r>
              <a:rPr lang="en-GB" dirty="0" err="1"/>
              <a:t>vscode</a:t>
            </a:r>
            <a:r>
              <a:rPr lang="en-GB" dirty="0"/>
              <a:t> on </a:t>
            </a:r>
            <a:r>
              <a:rPr lang="en-GB" dirty="0" err="1"/>
              <a:t>macos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fetch the latest version of homebrew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tap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Caskroom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/Cask repository from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that search, for the visual-studio-code package.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install Visual Studio Code by running the command brew cask install visual-studio-code.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now we have already installed all the required </a:t>
            </a:r>
            <a:r>
              <a:rPr lang="en-GB" dirty="0" err="1"/>
              <a:t>devops</a:t>
            </a:r>
            <a:r>
              <a:rPr lang="en-GB" dirty="0"/>
              <a:t> tools and ready for the action.</a:t>
            </a:r>
          </a:p>
          <a:p>
            <a:r>
              <a:rPr lang="en-GB" dirty="0"/>
              <a:t>See you in the next video where we are going to configure the development Environment.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132730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Installing Terraform &amp; DevOps Tools on Mac OS</a:t>
            </a:r>
          </a:p>
        </p:txBody>
      </p:sp>
    </p:spTree>
    <p:extLst>
      <p:ext uri="{BB962C8B-B14F-4D97-AF65-F5344CB8AC3E}">
        <p14:creationId xmlns:p14="http://schemas.microsoft.com/office/powerpoint/2010/main" val="10172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8674"/>
            <a:ext cx="10959149" cy="830989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Links to Download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231899"/>
            <a:ext cx="10959147" cy="5182755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To download Terraform</a:t>
            </a: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https://www.terraform.io/downloads.html</a:t>
            </a:r>
          </a:p>
          <a:p>
            <a:b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To download Azure </a:t>
            </a:r>
            <a:r>
              <a:rPr lang="en-GB" sz="2200" b="1" dirty="0" err="1">
                <a:solidFill>
                  <a:schemeClr val="accent6">
                    <a:lumMod val="50000"/>
                  </a:schemeClr>
                </a:solidFill>
              </a:rPr>
              <a:t>Cli</a:t>
            </a:r>
            <a:endParaRPr lang="en-GB" sz="2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https://docs.microsoft.com/en-us/cli/azure/install-azure-cli?view=azure-cli-latest</a:t>
            </a:r>
          </a:p>
          <a:p>
            <a:b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To download visual Studio Code editor</a:t>
            </a: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https://code.visualstudio.com/download</a:t>
            </a:r>
          </a:p>
          <a:p>
            <a:b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To download git.</a:t>
            </a: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28995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Installing Terraform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Homebrew is a free and open-source package management system for Mac OS X.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/bin/bash -c "$(curl -</a:t>
            </a:r>
            <a:r>
              <a:rPr lang="en-GB" sz="2800" b="1" dirty="0" err="1"/>
              <a:t>fsSL</a:t>
            </a:r>
            <a:r>
              <a:rPr lang="en-GB" sz="2800" b="1" dirty="0"/>
              <a:t> https://raw.githubusercontent.com/Homebrew/install/master/install.sh)“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brew install terraform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Installing Azure cli and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Azure cli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brew update &amp;&amp; brew install azure-cli</a:t>
            </a:r>
          </a:p>
          <a:p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Git (VCS)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brew install git</a:t>
            </a: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Installing visual studio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Visual Studio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800" dirty="0"/>
              <a:t>brew update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800" dirty="0"/>
              <a:t>brew tap </a:t>
            </a:r>
            <a:r>
              <a:rPr lang="en-GB" sz="2800" dirty="0" err="1"/>
              <a:t>caskroom</a:t>
            </a:r>
            <a:r>
              <a:rPr lang="en-GB" sz="2800" dirty="0"/>
              <a:t>/cask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800" dirty="0"/>
              <a:t>brew cask search visual-studio-code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800" dirty="0"/>
              <a:t>brew cask install visual-studio-code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2281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cap="none" dirty="0"/>
              <a:t>Configure the Development Environment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1538</TotalTime>
  <Words>447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Installing Terraform &amp; DevOps Tools on Mac OS</vt:lpstr>
      <vt:lpstr>Links to Download</vt:lpstr>
      <vt:lpstr>Installing Terraform</vt:lpstr>
      <vt:lpstr>Installing Azure cli and Git</vt:lpstr>
      <vt:lpstr>Installing visual studio code</vt:lpstr>
      <vt:lpstr>Configure the Development Environment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42</cp:revision>
  <dcterms:created xsi:type="dcterms:W3CDTF">2020-07-06T15:04:00Z</dcterms:created>
  <dcterms:modified xsi:type="dcterms:W3CDTF">2020-08-23T20:29:29Z</dcterms:modified>
</cp:coreProperties>
</file>