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1" r:id="rId2"/>
    <p:sldId id="257" r:id="rId3"/>
    <p:sldId id="259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and welcome to the course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with terraform and azure devops on azure cloud.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important to initialise and configure </a:t>
            </a:r>
            <a:r>
              <a:rPr lang="en-GB" dirty="0" err="1"/>
              <a:t>devops</a:t>
            </a:r>
            <a:r>
              <a:rPr lang="en-GB" dirty="0"/>
              <a:t> tools to interact with azure cloud so that you can complete all the labs in this course successfully.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 up for an azure free account to follow along.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Link for signing up is given in the slide.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 will get £150 credit to spend in 30days.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Free account will be sufficient to accomplish this course successfully.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assume you already have an azure account with a contributor role access to its subscription.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After completing each lab, I would recommend you to destroy or delete all the resources to minimize the cost.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Configuring visual studio code or </a:t>
            </a:r>
            <a:r>
              <a:rPr lang="en-GB" dirty="0" err="1"/>
              <a:t>vscode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would recommend you to install following 6 extensions as they will make your life easy to view and debug the code. I will show you how you can install these extension in </a:t>
            </a:r>
            <a:r>
              <a:rPr lang="en-GB" dirty="0" err="1"/>
              <a:t>vscode</a:t>
            </a:r>
            <a:r>
              <a:rPr lang="en-GB" dirty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b="0" dirty="0" err="1"/>
              <a:t>Barcket</a:t>
            </a:r>
            <a:r>
              <a:rPr lang="en-GB" sz="2800" b="0" dirty="0"/>
              <a:t> pair colorizer 2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GB" sz="2800" b="0" dirty="0"/>
              <a:t>Azure terraform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GB" sz="2800" b="0" dirty="0" err="1"/>
              <a:t>Hashicorp</a:t>
            </a:r>
            <a:r>
              <a:rPr lang="en-GB" sz="2800" b="0" dirty="0"/>
              <a:t> terraform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GB" sz="2800" b="0" dirty="0"/>
              <a:t>Git extension pack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GB" sz="2800" b="0" dirty="0"/>
              <a:t>Terraform azure autocomplete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GB" sz="2800" b="0" dirty="0"/>
              <a:t>Azure cli tools</a:t>
            </a:r>
          </a:p>
          <a:p>
            <a:r>
              <a:rPr lang="en-GB" dirty="0"/>
              <a:t>Let me give you a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cap="none" dirty="0"/>
              <a:t>Let us Configure </a:t>
            </a:r>
            <a:r>
              <a:rPr lang="en-GB" sz="1200" b="0" cap="none" dirty="0" err="1"/>
              <a:t>az</a:t>
            </a:r>
            <a:r>
              <a:rPr lang="en-GB" sz="1200" b="0" cap="none" dirty="0"/>
              <a:t> 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cap="none" dirty="0"/>
              <a:t>I will login to the azure cloud by running </a:t>
            </a:r>
            <a:r>
              <a:rPr lang="en-GB" sz="1200" b="0" cap="none" dirty="0" err="1"/>
              <a:t>az</a:t>
            </a:r>
            <a:r>
              <a:rPr lang="en-GB" sz="1200" b="0" cap="none" dirty="0"/>
              <a:t>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cap="none" dirty="0"/>
              <a:t>Az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cap="none" dirty="0"/>
              <a:t>Then set the correct subscription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cap="none" dirty="0"/>
              <a:t>Confirm that you can access the azure cloud, by listing the resource groups.</a:t>
            </a:r>
          </a:p>
          <a:p>
            <a:r>
              <a:rPr lang="en-GB" sz="1200" b="0" cap="none" dirty="0"/>
              <a:t>Let me give you a demo.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Now, we also need to initialise git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by setting up username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email address. </a:t>
            </a:r>
          </a:p>
          <a:p>
            <a:r>
              <a:rPr lang="en-GB" dirty="0"/>
              <a:t>Let me give you a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all the </a:t>
            </a:r>
            <a:r>
              <a:rPr lang="en-GB" dirty="0" err="1"/>
              <a:t>devops</a:t>
            </a:r>
            <a:r>
              <a:rPr lang="en-GB" dirty="0"/>
              <a:t> tools are configured to crack on with terraform. We will creating Base configuration and </a:t>
            </a:r>
            <a:r>
              <a:rPr lang="en-GB"/>
              <a:t>First deployment in our </a:t>
            </a:r>
            <a:r>
              <a:rPr lang="en-GB" dirty="0"/>
              <a:t>next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gb/fre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13273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Configure the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83098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Sign up for Azure free Account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00201"/>
            <a:ext cx="10959147" cy="43942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Create one azure account now.</a:t>
            </a:r>
          </a:p>
          <a:p>
            <a:pPr lvl="1"/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Https://azure.Microsoft.Com/en-gb/free/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You will get £150 credit to explore azure for 30 days.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Free account will be sufficient to accomplish this course successfully.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For paid subscription.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You may be charged for the resources needed to complete all the labs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Configuring Visual studio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Recommended Extensions to be installed on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vscode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Bracket pair colorizer 2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Azure terraform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Hashicorp terraform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Git extension pack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Terraform azure autocomplete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Azure cli tools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Configuring Azure 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Run commands to interact with Azure cloud using Az cli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tx1"/>
                </a:solidFill>
              </a:rPr>
              <a:t>Az login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tx1"/>
                </a:solidFill>
              </a:rPr>
              <a:t>Az account set –s “</a:t>
            </a:r>
            <a:r>
              <a:rPr lang="en-GB" sz="2800" b="1" dirty="0" err="1">
                <a:solidFill>
                  <a:schemeClr val="tx1"/>
                </a:solidFill>
              </a:rPr>
              <a:t>subscription_id</a:t>
            </a:r>
            <a:r>
              <a:rPr lang="en-GB" sz="2800" b="1" dirty="0">
                <a:solidFill>
                  <a:schemeClr val="tx1"/>
                </a:solidFill>
              </a:rPr>
              <a:t>”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 err="1">
                <a:solidFill>
                  <a:schemeClr val="tx1"/>
                </a:solidFill>
              </a:rPr>
              <a:t>az</a:t>
            </a:r>
            <a:r>
              <a:rPr lang="en-GB" sz="2800" b="1" dirty="0">
                <a:solidFill>
                  <a:schemeClr val="tx1"/>
                </a:solidFill>
              </a:rPr>
              <a:t> group list --query "[][name]" -o </a:t>
            </a:r>
            <a:r>
              <a:rPr lang="en-GB" sz="2800" b="1" dirty="0" err="1">
                <a:solidFill>
                  <a:schemeClr val="tx1"/>
                </a:solidFill>
              </a:rPr>
              <a:t>tsv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Configure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Run the given commands to initialise git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 your username: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tx1"/>
                </a:solidFill>
              </a:rPr>
              <a:t>git config --global user.name "FIRST_NAME LAST_NAME"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 your email address: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tx1"/>
                </a:solidFill>
              </a:rPr>
              <a:t>git config --global </a:t>
            </a:r>
            <a:r>
              <a:rPr lang="en-GB" sz="2800" b="1" dirty="0" err="1">
                <a:solidFill>
                  <a:schemeClr val="tx1"/>
                </a:solidFill>
              </a:rPr>
              <a:t>user.email</a:t>
            </a:r>
            <a:r>
              <a:rPr lang="en-GB" sz="2800" b="1" dirty="0">
                <a:solidFill>
                  <a:schemeClr val="tx1"/>
                </a:solidFill>
              </a:rPr>
              <a:t> "MY_NAME@example.com"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Creating Base configuration and First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1607</TotalTime>
  <Words>502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Configure the Development Environment</vt:lpstr>
      <vt:lpstr>Sign up for Azure free Account</vt:lpstr>
      <vt:lpstr>Configuring Visual studio code</vt:lpstr>
      <vt:lpstr>Configuring Azure cli</vt:lpstr>
      <vt:lpstr>Configure GIT</vt:lpstr>
      <vt:lpstr>Creating Base configuration and First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58</cp:revision>
  <dcterms:created xsi:type="dcterms:W3CDTF">2020-07-06T15:04:00Z</dcterms:created>
  <dcterms:modified xsi:type="dcterms:W3CDTF">2020-08-23T20:53:55Z</dcterms:modified>
</cp:coreProperties>
</file>