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71" r:id="rId2"/>
    <p:sldId id="257" r:id="rId3"/>
    <p:sldId id="259" r:id="rId4"/>
    <p:sldId id="268" r:id="rId5"/>
    <p:sldId id="269" r:id="rId6"/>
    <p:sldId id="270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to section 2, In this section we will create a basic configuration required to run terraform on azure cloud</a:t>
            </a:r>
          </a:p>
          <a:p>
            <a:r>
              <a:rPr lang="en-GB" dirty="0"/>
              <a:t>And afterwards we are going to create our first terraform deployment on azure cloud.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 this section we will learn about terraform related terms and how terraform works.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Basic syntax of terraform configuration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Setup azure provider.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will learn essential terraform commands.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After that we will deploy our first terraform configuration file on azure cloud.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Lets learn some useful terms related to terraform.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Terraform configuration files are used to describe infrastructure written in </a:t>
            </a:r>
            <a:r>
              <a:rPr lang="en-GB" dirty="0" err="1"/>
              <a:t>hashicorp</a:t>
            </a:r>
            <a:r>
              <a:rPr lang="en-GB" dirty="0"/>
              <a:t> configuration language (HCL), Normally these files have a .</a:t>
            </a:r>
            <a:r>
              <a:rPr lang="en-GB" dirty="0" err="1"/>
              <a:t>tf</a:t>
            </a:r>
            <a:r>
              <a:rPr lang="en-GB" dirty="0"/>
              <a:t> extension.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Working or home directory.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Terraform configurations are made up of one or more files saved in a directory, Terraform builds an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 plan based on the all configuration files exist in that directory.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also contains provider binaries, execution plan file and state files once terraform has run the configuration.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5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Terraform uses declarative model, so it instruct the desired state of infrastructure to azure provider and will be configured on azure to match the desired state.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Once you have applied the terraform configuration, it state persists and the configuration is idempotent.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It means if you reapply the terraform configuration, it will check the new configuration state to the previous version of state file, if there are no changes to the configuration,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Then it will not reapply the same settings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284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give you a demo.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77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next video we will learn the basic syntaxes of terraform configuration files.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solidFill>
                  <a:srgbClr val="FFFFFF"/>
                </a:solidFill>
              </a:rPr>
              <a:t>Infrastructure Automation with Terraform &amp; Azure DevOps on Azure Cloud</a:t>
            </a:r>
            <a:endParaRPr lang="en-GB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226415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Creating Base configuration and First deployment</a:t>
            </a:r>
            <a:br>
              <a:rPr lang="en-GB" sz="4800" b="1" cap="none" dirty="0"/>
            </a:br>
            <a:br>
              <a:rPr lang="en-GB" sz="4800" b="1" cap="none" dirty="0"/>
            </a:br>
            <a:r>
              <a:rPr lang="en-GB" sz="2800" b="1" cap="none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06383"/>
            <a:ext cx="10959149" cy="704999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Section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288473"/>
            <a:ext cx="10959147" cy="4705928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Learning Terraform related terms.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Terraform syntaxes basics.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Setup </a:t>
            </a:r>
            <a:r>
              <a:rPr lang="en-GB" sz="2800" b="1">
                <a:solidFill>
                  <a:schemeClr val="accent6">
                    <a:lumMod val="50000"/>
                  </a:schemeClr>
                </a:solidFill>
              </a:rPr>
              <a:t>an Azure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provider.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Learn Terraform workflow commands.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Deploy our first Terraform configuration file.</a:t>
            </a:r>
          </a:p>
        </p:txBody>
      </p:sp>
    </p:spTree>
    <p:extLst>
      <p:ext uri="{BB962C8B-B14F-4D97-AF65-F5344CB8AC3E}">
        <p14:creationId xmlns:p14="http://schemas.microsoft.com/office/powerpoint/2010/main" val="20210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9405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Learning Terraform related terms.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02971"/>
            <a:ext cx="10959147" cy="399142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Terraform configuration file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/>
              <a:t>Files used to describe infrastructure written in </a:t>
            </a:r>
            <a:r>
              <a:rPr lang="en-GB" sz="2800" b="1" dirty="0" err="1"/>
              <a:t>Hashicorp</a:t>
            </a:r>
            <a:r>
              <a:rPr lang="en-GB" sz="2800" b="1" dirty="0"/>
              <a:t> configuration Language (HCL), files have a .</a:t>
            </a:r>
            <a:r>
              <a:rPr lang="en-GB" sz="2800" b="1" dirty="0" err="1"/>
              <a:t>tf</a:t>
            </a:r>
            <a:r>
              <a:rPr lang="en-GB" sz="2800" b="1" dirty="0"/>
              <a:t> extension.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GB" sz="2800" b="1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Working or Home directory.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/>
              <a:t>Configurations made up of one or more files saved in a directory. It contains provider binaries, plan file and state files once terraform has run the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93638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9405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Learning Terraform related terms.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02971"/>
            <a:ext cx="10959147" cy="3991429"/>
          </a:xfrm>
        </p:spPr>
        <p:txBody>
          <a:bodyPr>
            <a:normAutofit fontScale="925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Terraform uses declarative model.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/>
              <a:t>Declare the desired state of infrastructure and it will be configured on azure to match the desired state.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GB" sz="2800" b="1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Terraform persists state and configuration is Idempotent.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800" b="1" dirty="0">
                <a:solidFill>
                  <a:schemeClr val="tx1"/>
                </a:solidFill>
              </a:rPr>
              <a:t>Compares the new configuration state to the state saved from the previous terraform apply, if there are no changes to the configuration, then it will not reapply the settings.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1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272145"/>
            <a:ext cx="10959149" cy="145472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Let me give you a demo</a:t>
            </a:r>
          </a:p>
        </p:txBody>
      </p:sp>
    </p:spTree>
    <p:extLst>
      <p:ext uri="{BB962C8B-B14F-4D97-AF65-F5344CB8AC3E}">
        <p14:creationId xmlns:p14="http://schemas.microsoft.com/office/powerpoint/2010/main" val="204469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1165225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Terraform syntaxes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2381</TotalTime>
  <Words>481</Words>
  <Application>Microsoft Office PowerPoint</Application>
  <PresentationFormat>Widescreen</PresentationFormat>
  <Paragraphs>56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Slice</vt:lpstr>
      <vt:lpstr>Infrastructure Automation with Terraform &amp; Azure DevOps on Azure Cloud</vt:lpstr>
      <vt:lpstr>Creating Base configuration and First deployment  Section 2</vt:lpstr>
      <vt:lpstr>Section Overview</vt:lpstr>
      <vt:lpstr>Learning Terraform related terms.</vt:lpstr>
      <vt:lpstr>Learning Terraform related terms.</vt:lpstr>
      <vt:lpstr>Let me give you a demo</vt:lpstr>
      <vt:lpstr>Terraform syntaxes 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74</cp:revision>
  <dcterms:created xsi:type="dcterms:W3CDTF">2020-07-06T15:04:00Z</dcterms:created>
  <dcterms:modified xsi:type="dcterms:W3CDTF">2020-08-25T16:27:43Z</dcterms:modified>
</cp:coreProperties>
</file>