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8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learn some syntaxes used with terraform.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Terraform language supports three different syntaxes for comments: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2 formats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fhat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used to write single line comments you can use either of them.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give you a demo.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we have learnt syntaxes in terraform, in Next video we will set up an azure provider.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Terraform syntaxes basics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704999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Terraform supported syntaxes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288473"/>
            <a:ext cx="10959147" cy="470592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Single line comments can starts with # or //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/* and */  are start &amp; end delimiters for a multiple lines comments.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Strings are represented by a double quoted sequence.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Multiple lines strings are represented in “heredoc” style, inspired by Unix shell languages.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Values are assigned as &lt;Key&gt;=&lt;value&gt;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360218"/>
            <a:ext cx="10959149" cy="92825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More syntaxes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510145"/>
            <a:ext cx="10959147" cy="448425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Numbers are represented by unquoted sequences.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Boolean are represented by unquoted symbols true and false.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The null value is represented by the unquoted symbol null.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Lists or tuples are represented by a pair of square brackets containing a comma-separated sequences of values.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Maps or objects are represented by a pair of curly braces containing a series of key and value pairs.</a:t>
            </a:r>
          </a:p>
        </p:txBody>
      </p:sp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Setup an Azure provider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2049</TotalTime>
  <Words>223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Terraform syntaxes basics  Section 2</vt:lpstr>
      <vt:lpstr>Terraform supported syntaxes</vt:lpstr>
      <vt:lpstr>More syntaxes</vt:lpstr>
      <vt:lpstr>Demo</vt:lpstr>
      <vt:lpstr>Setup an Azure provider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70</cp:revision>
  <dcterms:created xsi:type="dcterms:W3CDTF">2020-07-06T15:04:00Z</dcterms:created>
  <dcterms:modified xsi:type="dcterms:W3CDTF">2020-08-26T10:23:13Z</dcterms:modified>
</cp:coreProperties>
</file>