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71" r:id="rId2"/>
    <p:sldId id="257" r:id="rId3"/>
    <p:sldId id="259" r:id="rId4"/>
    <p:sldId id="268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 this section we will learn how to use azure provider and how we can set it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tell you the purpose of a provider in terraform.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Provider provides a way for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 to know how to manage each cloud.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 cloud provider need to have a provider block configured in the configuration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example, a single configuration can span both Azure and AWS.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case we need 2 providers in our configuration file, one for each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lets talk about azure cloud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Azure provider is responsible for creating and managing resources on azure.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It also provide authentication and interactions with azure cloud.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Let us discuss an azure provider can be configured.</a:t>
            </a:r>
          </a:p>
          <a:p>
            <a:r>
              <a:rPr lang="en-GB"/>
              <a:t>There are 3 ways in which we can configure an Azure provider.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A basic azure provider block. In which terraform gets 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Authenticating using the Azure CLI</a:t>
            </a:r>
            <a:endParaRPr lang="en-GB" b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In Second option, An azure provider is configured to use service principal account.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In Third option, An azure provider can be configured to use managed identity account.</a:t>
            </a:r>
          </a:p>
          <a:p>
            <a:r>
              <a:rPr lang="en-GB"/>
              <a:t>We must have </a:t>
            </a:r>
            <a:r>
              <a:rPr lang="en-GB" err="1"/>
              <a:t>atleast</a:t>
            </a:r>
            <a:r>
              <a:rPr lang="en-GB"/>
              <a:t> an azure provider configured in our working directory. Otherwise there is no way for terraform to interact with azure cloud.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Let us do a lab on azure providers.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 next section we will learn some essential Terraform workflow commands.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408564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/>
              <a:t>Setup an Azure provider</a:t>
            </a:r>
            <a:br>
              <a:rPr lang="en-GB" sz="4800" b="1" cap="none"/>
            </a:br>
            <a:br>
              <a:rPr lang="en-GB" sz="4800" b="1" cap="none"/>
            </a:br>
            <a:r>
              <a:rPr lang="en-GB" sz="2800" b="1" cap="none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20237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Purpose of a provider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3"/>
            <a:ext cx="10959147" cy="4705928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 way </a:t>
            </a:r>
            <a:r>
              <a:rPr lang="en-GB" sz="2800" b="1">
                <a:solidFill>
                  <a:schemeClr val="accent6">
                    <a:lumMod val="50000"/>
                  </a:schemeClr>
                </a:solidFill>
              </a:rPr>
              <a:t>for terraform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to know how to manage each </a:t>
            </a:r>
            <a:r>
              <a:rPr lang="en-GB" sz="2800" b="1">
                <a:solidFill>
                  <a:schemeClr val="accent6">
                    <a:lumMod val="50000"/>
                  </a:schemeClr>
                </a:solidFill>
              </a:rPr>
              <a:t>cloud.</a:t>
            </a: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Each cloud provider can have a provider block present in the configuration.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Azure provider is responsible for creating and managing resources on azure.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It also provides authentication and interactions with azure cloud.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3336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/>
              <a:t>Configuring an Azure provider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17965"/>
            <a:ext cx="10959147" cy="427643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>
                <a:solidFill>
                  <a:schemeClr val="accent6">
                    <a:lumMod val="50000"/>
                  </a:schemeClr>
                </a:solidFill>
              </a:rPr>
              <a:t>There are three ways an azure provider can be configured.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/>
              <a:t>A basic azure provider block.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/>
              <a:t>An azure provider using service principal account.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/>
              <a:t>An azure provider using managed identity account.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>
                <a:solidFill>
                  <a:schemeClr val="accent6">
                    <a:lumMod val="50000"/>
                  </a:schemeClr>
                </a:solidFill>
              </a:rPr>
              <a:t>We must have an azure provider configured in our working directory. Otherwise there is no way for terraform to interact with cloud.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cap="none"/>
              <a:t>Learn Terraform workflow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1764</TotalTime>
  <Words>380</Words>
  <Application>Microsoft Office PowerPoint</Application>
  <PresentationFormat>Widescreen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Setup an Azure provider  Section 2</vt:lpstr>
      <vt:lpstr>Purpose of a provider</vt:lpstr>
      <vt:lpstr>Configuring an Azure provider</vt:lpstr>
      <vt:lpstr>Demo</vt:lpstr>
      <vt:lpstr>Learn Terraform workflow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72</cp:revision>
  <dcterms:created xsi:type="dcterms:W3CDTF">2020-07-06T15:04:00Z</dcterms:created>
  <dcterms:modified xsi:type="dcterms:W3CDTF">2020-08-25T20:39:22Z</dcterms:modified>
</cp:coreProperties>
</file>