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learn terraform workflow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minimum 3 steps of workflow to build infrastructure with Terraform: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step is to Initialize the Terraform configuration directory using terraform init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second step we need to create an execution plan using terraform plan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in third step we need to create or modify infrastructure using terraform apply command.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demo.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next section we are going to deploy out first terraform configuration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Infrastructure Automation with Terraform &amp; Azure </a:t>
            </a:r>
            <a:r>
              <a:rPr lang="en-US" b="1" dirty="0" err="1">
                <a:solidFill>
                  <a:srgbClr val="FFFFFF"/>
                </a:solidFill>
              </a:rPr>
              <a:t>Devops</a:t>
            </a:r>
            <a:r>
              <a:rPr lang="en-US" b="1" dirty="0">
                <a:solidFill>
                  <a:srgbClr val="FFFFFF"/>
                </a:solidFill>
              </a:rPr>
              <a:t>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Learn Terraform workflow commands</a:t>
            </a:r>
            <a:br>
              <a:rPr lang="en-GB" sz="4800" b="1" cap="none" dirty="0"/>
            </a:br>
            <a:br>
              <a:rPr lang="en-GB" sz="4800" b="1" cap="none" dirty="0"/>
            </a:br>
            <a:r>
              <a:rPr lang="en-GB" sz="2800" b="1" cap="none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10929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Three steps of workflow to build</a:t>
            </a:r>
            <a:br>
              <a:rPr lang="en-GB" sz="4400" b="1" cap="none" dirty="0"/>
            </a:br>
            <a:r>
              <a:rPr lang="en-GB" sz="4400" b="1" cap="none" dirty="0"/>
              <a:t>Infrastructure with Terraform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189017"/>
            <a:ext cx="10959147" cy="3805383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Initialize the terraform configuration directory using ‘terraform init’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Create an execution plan using ‘terraform plan’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Create or modify infrastructure using ‘terraform apply’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cap="none" dirty="0"/>
              <a:t>Deploying our first terraform configuration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1707</TotalTime>
  <Words>156</Words>
  <Application>Microsoft Office PowerPoint</Application>
  <PresentationFormat>Widescreen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Learn Terraform workflow commands  Section 2</vt:lpstr>
      <vt:lpstr>Three steps of workflow to build Infrastructure with Terraform</vt:lpstr>
      <vt:lpstr>Demo</vt:lpstr>
      <vt:lpstr>Deploying our first terraform configuration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63</cp:revision>
  <dcterms:created xsi:type="dcterms:W3CDTF">2020-07-06T15:04:00Z</dcterms:created>
  <dcterms:modified xsi:type="dcterms:W3CDTF">2020-08-27T15:10:59Z</dcterms:modified>
</cp:coreProperties>
</file>