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8" r:id="rId5"/>
    <p:sldId id="270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3500" autoAdjust="0"/>
  </p:normalViewPr>
  <p:slideViewPr>
    <p:cSldViewPr snapToGrid="0">
      <p:cViewPr varScale="1">
        <p:scale>
          <a:sx n="55" d="100"/>
          <a:sy n="55" d="100"/>
        </p:scale>
        <p:origin x="174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FC047-8B1F-4A1F-92AF-19790770E1A0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41CA2-D29D-4576-9613-2B9DB261A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41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Welcome to section 3, In this section we will more Terraform commands and we will modify and </a:t>
            </a:r>
            <a:r>
              <a:rPr lang="en-GB" dirty="0" err="1"/>
              <a:t>reveiw</a:t>
            </a:r>
            <a:r>
              <a:rPr lang="en-GB" dirty="0"/>
              <a:t> our first deployment.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73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section we will go in depth with terraform command lines. This section is very interesting to attain sound knowledge of terraform.</a:t>
            </a:r>
          </a:p>
          <a:p>
            <a:r>
              <a:rPr lang="en-GB" dirty="0"/>
              <a:t>This section has been split into 5 parts as mentioned below.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Learn to work with more terraform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Modify our first deployment and review the changes.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Destroy resources and review the changes.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Taint and Untaint resources and review the changes.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Import resources to state file and data sources.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875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section is jam packed with interesting stuff. We will learn how to use following useful commands like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Terraform </a:t>
            </a:r>
            <a:r>
              <a:rPr lang="en-GB" dirty="0" err="1"/>
              <a:t>fmt</a:t>
            </a:r>
            <a:r>
              <a:rPr lang="en-GB" dirty="0"/>
              <a:t> // to format all the </a:t>
            </a:r>
            <a:r>
              <a:rPr lang="en-GB" dirty="0" err="1"/>
              <a:t>tf</a:t>
            </a:r>
            <a:r>
              <a:rPr lang="en-GB" dirty="0"/>
              <a:t> config files in canonical format.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Terraform validate // to validate the </a:t>
            </a:r>
            <a:r>
              <a:rPr lang="en-GB" dirty="0" err="1"/>
              <a:t>configration</a:t>
            </a:r>
            <a:r>
              <a:rPr lang="en-GB" dirty="0"/>
              <a:t> in the </a:t>
            </a:r>
            <a:r>
              <a:rPr lang="en-GB" dirty="0" err="1"/>
              <a:t>tf</a:t>
            </a:r>
            <a:r>
              <a:rPr lang="en-GB" dirty="0"/>
              <a:t> files.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Terraform providers // to print the tree of all the providers used in the configuration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Terraform show //to inspect the terraform state or plan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terraform plan -out=</a:t>
            </a:r>
            <a:r>
              <a:rPr lang="en-GB" dirty="0" err="1"/>
              <a:t>newplan</a:t>
            </a:r>
            <a:r>
              <a:rPr lang="en-GB" dirty="0"/>
              <a:t> // save the plan to file, this plan file can be used for review and discussion with change management.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terraform apply "</a:t>
            </a:r>
            <a:r>
              <a:rPr lang="en-GB" dirty="0" err="1"/>
              <a:t>newplan</a:t>
            </a:r>
            <a:r>
              <a:rPr lang="en-GB" dirty="0"/>
              <a:t>“ // apply it in next step.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Terraform apply with –auto-approve switch // this command is useful to automate the deployment as it bypass the addition confirmation step when apply the configuration.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751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me give you a demo.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377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next video we will learn how to plan modification of resources and apply the changes to infrastructure.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83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602097" cy="244057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Infrastructure Automation with Terraform &amp; Azure </a:t>
            </a:r>
            <a:r>
              <a:rPr lang="en-US" b="1" dirty="0" err="1">
                <a:solidFill>
                  <a:srgbClr val="FFFFFF"/>
                </a:solidFill>
              </a:rPr>
              <a:t>Devops</a:t>
            </a:r>
            <a:r>
              <a:rPr lang="en-US" b="1" dirty="0">
                <a:solidFill>
                  <a:srgbClr val="FFFFFF"/>
                </a:solidFill>
              </a:rPr>
              <a:t> on Azure cloud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5320937"/>
            <a:ext cx="6400800" cy="470263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tx1"/>
                </a:solidFill>
              </a:rPr>
              <a:t>Harshal Mittal</a:t>
            </a:r>
          </a:p>
        </p:txBody>
      </p:sp>
    </p:spTree>
    <p:extLst>
      <p:ext uri="{BB962C8B-B14F-4D97-AF65-F5344CB8AC3E}">
        <p14:creationId xmlns:p14="http://schemas.microsoft.com/office/powerpoint/2010/main" val="54368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28" y="685800"/>
            <a:ext cx="10179732" cy="2743200"/>
          </a:xfrm>
        </p:spPr>
        <p:txBody>
          <a:bodyPr>
            <a:normAutofit/>
          </a:bodyPr>
          <a:lstStyle/>
          <a:p>
            <a:pPr algn="ctr"/>
            <a:r>
              <a:rPr lang="en-GB" sz="4800" b="1" cap="none" dirty="0"/>
              <a:t>Terraform commands and first deployment overview</a:t>
            </a:r>
            <a:br>
              <a:rPr lang="en-GB" sz="4800" b="1" cap="none" dirty="0"/>
            </a:br>
            <a:br>
              <a:rPr lang="en-GB" sz="4800" b="1" cap="none" dirty="0"/>
            </a:br>
            <a:r>
              <a:rPr lang="en-GB" sz="2800" b="1" cap="none" dirty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51867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83474"/>
            <a:ext cx="10959149" cy="704999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Section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288473"/>
            <a:ext cx="10959147" cy="4705928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Learn to work with more terraform commands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Modifying resources and review the changes.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Destroy resources and review the changes.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Taint and Untaint resources and review the changes.</a:t>
            </a:r>
          </a:p>
          <a:p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Import resources to state file and data sources.</a:t>
            </a:r>
          </a:p>
        </p:txBody>
      </p:sp>
    </p:spTree>
    <p:extLst>
      <p:ext uri="{BB962C8B-B14F-4D97-AF65-F5344CB8AC3E}">
        <p14:creationId xmlns:p14="http://schemas.microsoft.com/office/powerpoint/2010/main" val="20210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68960"/>
            <a:ext cx="10959149" cy="1245326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Learn to work with more terraform commands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002971"/>
            <a:ext cx="10959147" cy="399142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Terraform </a:t>
            </a: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</a:rPr>
              <a:t>fmt</a:t>
            </a:r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Terraform validate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Terraform providers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Terraform show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Terraform plan –out=</a:t>
            </a: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</a:rPr>
              <a:t>newplan</a:t>
            </a:r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Terraform apply “</a:t>
            </a: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</a:rPr>
              <a:t>newplan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” –auto-approve</a:t>
            </a:r>
          </a:p>
        </p:txBody>
      </p:sp>
    </p:spTree>
    <p:extLst>
      <p:ext uri="{BB962C8B-B14F-4D97-AF65-F5344CB8AC3E}">
        <p14:creationId xmlns:p14="http://schemas.microsoft.com/office/powerpoint/2010/main" val="293638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272145"/>
            <a:ext cx="10959149" cy="1454728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Let me give you a demo</a:t>
            </a:r>
          </a:p>
        </p:txBody>
      </p:sp>
    </p:spTree>
    <p:extLst>
      <p:ext uri="{BB962C8B-B14F-4D97-AF65-F5344CB8AC3E}">
        <p14:creationId xmlns:p14="http://schemas.microsoft.com/office/powerpoint/2010/main" val="204469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4E70-DCB2-4777-BDC3-DCD69BFA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006600"/>
            <a:ext cx="10705839" cy="1165225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Modifying resources and review the changes.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59013-9303-42EB-9D1A-E43C406A3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Next video</a:t>
            </a:r>
          </a:p>
        </p:txBody>
      </p:sp>
    </p:spTree>
    <p:extLst>
      <p:ext uri="{BB962C8B-B14F-4D97-AF65-F5344CB8AC3E}">
        <p14:creationId xmlns:p14="http://schemas.microsoft.com/office/powerpoint/2010/main" val="419995655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2817</TotalTime>
  <Words>377</Words>
  <Application>Microsoft Office PowerPoint</Application>
  <PresentationFormat>Widescreen</PresentationFormat>
  <Paragraphs>49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Wingdings 3</vt:lpstr>
      <vt:lpstr>Slice</vt:lpstr>
      <vt:lpstr>Infrastructure Automation with Terraform &amp; Azure Devops on Azure cloud</vt:lpstr>
      <vt:lpstr>Terraform commands and first deployment overview  Section 3</vt:lpstr>
      <vt:lpstr>Section Overview</vt:lpstr>
      <vt:lpstr>Learn to work with more terraform commands</vt:lpstr>
      <vt:lpstr>Let me give you a demo</vt:lpstr>
      <vt:lpstr>Modifying resources and review the changes.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Automation with Terraform &amp; Devops on Azure</dc:title>
  <dc:creator>Mittal, Harshal</dc:creator>
  <cp:lastModifiedBy>Mittal, Harshal</cp:lastModifiedBy>
  <cp:revision>80</cp:revision>
  <dcterms:created xsi:type="dcterms:W3CDTF">2020-07-06T15:04:00Z</dcterms:created>
  <dcterms:modified xsi:type="dcterms:W3CDTF">2020-08-27T17:08:32Z</dcterms:modified>
</cp:coreProperties>
</file>