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9" r:id="rId4"/>
    <p:sldId id="270" r:id="rId5"/>
    <p:sldId id="26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27/08/2020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Lets learn how to </a:t>
            </a:r>
            <a:r>
              <a:rPr lang="en-GB" sz="1200" b="0" cap="none" dirty="0"/>
              <a:t>Modify resources through terraform and review the plan and apply the changes.</a:t>
            </a:r>
            <a:endParaRPr lang="en-GB" b="0"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Steps involve to modify resources</a:t>
            </a:r>
          </a:p>
          <a:p>
            <a:pPr marL="171450" indent="-171450">
              <a:buFont typeface="Arial" panose="020B0604020202020204" pitchFamily="34" charset="0"/>
              <a:buChar char="•"/>
            </a:pPr>
            <a:r>
              <a:rPr lang="en-GB" dirty="0"/>
              <a:t>Updated the attributes in the configuration files.</a:t>
            </a:r>
          </a:p>
          <a:p>
            <a:pPr marL="171450" indent="-171450">
              <a:buFont typeface="Arial" panose="020B0604020202020204" pitchFamily="34" charset="0"/>
              <a:buChar char="•"/>
            </a:pPr>
            <a:r>
              <a:rPr lang="en-GB" dirty="0"/>
              <a:t>Then Run plan and review the plan.</a:t>
            </a:r>
          </a:p>
          <a:p>
            <a:pPr marL="171450" indent="-171450">
              <a:buFont typeface="Arial" panose="020B0604020202020204" pitchFamily="34" charset="0"/>
              <a:buChar char="•"/>
            </a:pPr>
            <a:r>
              <a:rPr lang="en-GB" dirty="0"/>
              <a:t>Some modification are update in place and considered non disruptive and some changes in attributes involve destroy and create new resource as per changed attributes.</a:t>
            </a:r>
          </a:p>
          <a:p>
            <a:pPr marL="171450" indent="-171450">
              <a:buFont typeface="Arial" panose="020B0604020202020204" pitchFamily="34" charset="0"/>
              <a:buChar char="•"/>
            </a:pPr>
            <a:r>
              <a:rPr lang="en-GB" dirty="0"/>
              <a:t>There fore it is imported to run plan first and review the plan out. Some times you have discuss these changes with stakeholder and get approval follow the process of change management </a:t>
            </a:r>
          </a:p>
          <a:p>
            <a:r>
              <a:rPr lang="en-GB" dirty="0"/>
              <a:t>If plan is acceptable then apply the configuration.</a:t>
            </a:r>
          </a:p>
          <a:p>
            <a:r>
              <a:rPr lang="en-GB" dirty="0"/>
              <a:t>If plan is not acceptable then revert the changes.</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a demo with some examples and show you how to modify resources through terraform.</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learnt modifying resources using terraform, in Next video we will learn how to destroy resources in a graceful way using terraform.</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Modifying resources and review the changes</a:t>
            </a:r>
            <a:br>
              <a:rPr lang="en-GB" sz="4800" b="1" cap="none" dirty="0"/>
            </a:br>
            <a:br>
              <a:rPr lang="en-GB" sz="4800" b="1" cap="none" dirty="0"/>
            </a:br>
            <a:r>
              <a:rPr lang="en-GB" sz="2800" b="1" cap="none" dirty="0"/>
              <a:t>Section 2</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3474"/>
            <a:ext cx="10959149" cy="704999"/>
          </a:xfrm>
        </p:spPr>
        <p:txBody>
          <a:bodyPr>
            <a:noAutofit/>
          </a:bodyPr>
          <a:lstStyle/>
          <a:p>
            <a:pPr algn="ctr"/>
            <a:r>
              <a:rPr lang="en-GB" sz="4400" b="1" cap="none" dirty="0"/>
              <a:t>Steps to modify resources</a:t>
            </a:r>
          </a:p>
        </p:txBody>
      </p:sp>
      <p:sp>
        <p:nvSpPr>
          <p:cNvPr id="3" name="Text Placeholder 2"/>
          <p:cNvSpPr>
            <a:spLocks noGrp="1"/>
          </p:cNvSpPr>
          <p:nvPr>
            <p:ph type="body" idx="1"/>
          </p:nvPr>
        </p:nvSpPr>
        <p:spPr>
          <a:xfrm>
            <a:off x="684212" y="1288473"/>
            <a:ext cx="10959147" cy="4705928"/>
          </a:xfrm>
        </p:spPr>
        <p:txBody>
          <a:bodyPr>
            <a:noAutofit/>
          </a:bodyPr>
          <a:lstStyle/>
          <a:p>
            <a:pPr marL="457200" indent="-457200">
              <a:buFont typeface="Wingdings" panose="05000000000000000000" pitchFamily="2" charset="2"/>
              <a:buChar char="v"/>
            </a:pPr>
            <a:endParaRPr lang="en-GB" sz="28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Updated the attributes in the configuration files.</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Run plan and review the plan.</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If plan is acceptable then apply the configuration.</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If plan is not acceptable then revert the changes.</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Destroy resources and review the changes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1810</TotalTime>
  <Words>235</Words>
  <Application>Microsoft Office PowerPoint</Application>
  <PresentationFormat>Widescreen</PresentationFormat>
  <Paragraphs>31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Wingdings</vt:lpstr>
      <vt:lpstr>Wingdings 3</vt:lpstr>
      <vt:lpstr>Slice</vt:lpstr>
      <vt:lpstr>Infrastructure Automation with Terraform &amp; Azure Devops on Azure cloud</vt:lpstr>
      <vt:lpstr>Modifying resources and review the changes  Section 2</vt:lpstr>
      <vt:lpstr>Steps to modify resources</vt:lpstr>
      <vt:lpstr>Demo</vt:lpstr>
      <vt:lpstr>Destroy resources and review the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74</cp:revision>
  <dcterms:created xsi:type="dcterms:W3CDTF">2020-07-06T15:04:00Z</dcterms:created>
  <dcterms:modified xsi:type="dcterms:W3CDTF">2020-08-27T17:52:10Z</dcterms:modified>
</cp:coreProperties>
</file>