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
  </p:notesMasterIdLst>
  <p:sldIdLst>
    <p:sldId id="256" r:id="rId2"/>
    <p:sldId id="257" r:id="rId3"/>
    <p:sldId id="259" r:id="rId4"/>
    <p:sldId id="270" r:id="rId5"/>
    <p:sldId id="267"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3500" autoAdjust="0"/>
  </p:normalViewPr>
  <p:slideViewPr>
    <p:cSldViewPr snapToGrid="0">
      <p:cViewPr varScale="1">
        <p:scale>
          <a:sx n="55" d="100"/>
          <a:sy n="55" d="100"/>
        </p:scale>
        <p:origin x="1742" y="3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FC047-8B1F-4A1F-92AF-19790770E1A0}" type="datetimeFigureOut">
              <a:rPr lang="en-GB" smtClean="0"/>
              <a:t>27/08/2020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641CA2-D29D-4576-9613-2B9DB261A8C6}" type="slidenum">
              <a:rPr lang="en-GB" smtClean="0"/>
              <a:t>‹#›</a:t>
            </a:fld>
            <a:endParaRPr lang="en-GB"/>
          </a:p>
        </p:txBody>
      </p:sp>
    </p:spTree>
    <p:extLst>
      <p:ext uri="{BB962C8B-B14F-4D97-AF65-F5344CB8AC3E}">
        <p14:creationId xmlns:p14="http://schemas.microsoft.com/office/powerpoint/2010/main" val="456417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this section we will learn how to destroy resources and review the changes</a:t>
            </a:r>
          </a:p>
        </p:txBody>
      </p:sp>
      <p:sp>
        <p:nvSpPr>
          <p:cNvPr id="4" name="Slide Number Placeholder 3"/>
          <p:cNvSpPr>
            <a:spLocks noGrp="1"/>
          </p:cNvSpPr>
          <p:nvPr>
            <p:ph type="sldNum" sz="quarter" idx="5"/>
          </p:nvPr>
        </p:nvSpPr>
        <p:spPr/>
        <p:txBody>
          <a:bodyPr/>
          <a:lstStyle/>
          <a:p>
            <a:fld id="{A7641CA2-D29D-4576-9613-2B9DB261A8C6}" type="slidenum">
              <a:rPr lang="en-GB" smtClean="0"/>
              <a:t>2</a:t>
            </a:fld>
            <a:endParaRPr lang="en-GB"/>
          </a:p>
        </p:txBody>
      </p:sp>
    </p:spTree>
    <p:extLst>
      <p:ext uri="{BB962C8B-B14F-4D97-AF65-F5344CB8AC3E}">
        <p14:creationId xmlns:p14="http://schemas.microsoft.com/office/powerpoint/2010/main" val="30648736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2 type of destroying the resources can be possible.</a:t>
            </a:r>
          </a:p>
          <a:p>
            <a:r>
              <a:rPr lang="en-GB" dirty="0"/>
              <a:t>whole infrastructure can be destroyed using cli and then it can be redeployed using the same configuration files.</a:t>
            </a:r>
          </a:p>
          <a:p>
            <a:r>
              <a:rPr lang="en-GB" dirty="0"/>
              <a:t>There are 2 ways of custom destroying of resources.</a:t>
            </a:r>
          </a:p>
          <a:p>
            <a:r>
              <a:rPr lang="en-GB" dirty="0"/>
              <a:t>This can be done by remove the resource block of the resource to be destroyed and then plan and applying the configuration.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2</a:t>
            </a:r>
            <a:r>
              <a:rPr lang="en-GB" baseline="30000" dirty="0"/>
              <a:t>nd</a:t>
            </a:r>
            <a:r>
              <a:rPr lang="en-GB" dirty="0"/>
              <a:t> way of custom destroying of resources.</a:t>
            </a:r>
          </a:p>
          <a:p>
            <a:r>
              <a:rPr lang="en-GB" dirty="0"/>
              <a:t>This can be done by destroying the resource using cli command and then it can be re deployed using the configuration file as no changes are made in the configuration files.</a:t>
            </a:r>
          </a:p>
        </p:txBody>
      </p:sp>
      <p:sp>
        <p:nvSpPr>
          <p:cNvPr id="4" name="Slide Number Placeholder 3"/>
          <p:cNvSpPr>
            <a:spLocks noGrp="1"/>
          </p:cNvSpPr>
          <p:nvPr>
            <p:ph type="sldNum" sz="quarter" idx="5"/>
          </p:nvPr>
        </p:nvSpPr>
        <p:spPr/>
        <p:txBody>
          <a:bodyPr/>
          <a:lstStyle/>
          <a:p>
            <a:fld id="{A7641CA2-D29D-4576-9613-2B9DB261A8C6}" type="slidenum">
              <a:rPr lang="en-GB" smtClean="0"/>
              <a:t>3</a:t>
            </a:fld>
            <a:endParaRPr lang="en-GB"/>
          </a:p>
        </p:txBody>
      </p:sp>
    </p:spTree>
    <p:extLst>
      <p:ext uri="{BB962C8B-B14F-4D97-AF65-F5344CB8AC3E}">
        <p14:creationId xmlns:p14="http://schemas.microsoft.com/office/powerpoint/2010/main" val="11088756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 us do a lab on Destroying the resources.</a:t>
            </a:r>
          </a:p>
          <a:p>
            <a:endParaRPr lang="en-GB" dirty="0"/>
          </a:p>
        </p:txBody>
      </p:sp>
      <p:sp>
        <p:nvSpPr>
          <p:cNvPr id="4" name="Slide Number Placeholder 3"/>
          <p:cNvSpPr>
            <a:spLocks noGrp="1"/>
          </p:cNvSpPr>
          <p:nvPr>
            <p:ph type="sldNum" sz="quarter" idx="5"/>
          </p:nvPr>
        </p:nvSpPr>
        <p:spPr/>
        <p:txBody>
          <a:bodyPr/>
          <a:lstStyle/>
          <a:p>
            <a:fld id="{A7641CA2-D29D-4576-9613-2B9DB261A8C6}" type="slidenum">
              <a:rPr lang="en-GB" smtClean="0"/>
              <a:t>4</a:t>
            </a:fld>
            <a:endParaRPr lang="en-GB"/>
          </a:p>
        </p:txBody>
      </p:sp>
    </p:spTree>
    <p:extLst>
      <p:ext uri="{BB962C8B-B14F-4D97-AF65-F5344CB8AC3E}">
        <p14:creationId xmlns:p14="http://schemas.microsoft.com/office/powerpoint/2010/main" val="12163774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next section we will learn how to Taint and </a:t>
            </a:r>
            <a:r>
              <a:rPr lang="en-GB" dirty="0" err="1"/>
              <a:t>Untaint</a:t>
            </a:r>
            <a:r>
              <a:rPr lang="en-GB" dirty="0"/>
              <a:t> resources and review the changes.</a:t>
            </a:r>
          </a:p>
        </p:txBody>
      </p:sp>
      <p:sp>
        <p:nvSpPr>
          <p:cNvPr id="4" name="Slide Number Placeholder 3"/>
          <p:cNvSpPr>
            <a:spLocks noGrp="1"/>
          </p:cNvSpPr>
          <p:nvPr>
            <p:ph type="sldNum" sz="quarter" idx="5"/>
          </p:nvPr>
        </p:nvSpPr>
        <p:spPr/>
        <p:txBody>
          <a:bodyPr/>
          <a:lstStyle/>
          <a:p>
            <a:fld id="{A7641CA2-D29D-4576-9613-2B9DB261A8C6}" type="slidenum">
              <a:rPr lang="en-GB" smtClean="0"/>
              <a:t>5</a:t>
            </a:fld>
            <a:endParaRPr lang="en-GB"/>
          </a:p>
        </p:txBody>
      </p:sp>
    </p:spTree>
    <p:extLst>
      <p:ext uri="{BB962C8B-B14F-4D97-AF65-F5344CB8AC3E}">
        <p14:creationId xmlns:p14="http://schemas.microsoft.com/office/powerpoint/2010/main" val="1558831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8/27/2020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8/27/2020</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800"/>
            <a:ext cx="10602097" cy="2440578"/>
          </a:xfrm>
        </p:spPr>
        <p:txBody>
          <a:bodyPr>
            <a:normAutofit/>
          </a:bodyPr>
          <a:lstStyle/>
          <a:p>
            <a:r>
              <a:rPr lang="en-US" b="1" dirty="0">
                <a:solidFill>
                  <a:srgbClr val="FFFFFF"/>
                </a:solidFill>
              </a:rPr>
              <a:t>Infrastructure Automation with Terraform &amp; Azure </a:t>
            </a:r>
            <a:r>
              <a:rPr lang="en-US" b="1" dirty="0" err="1">
                <a:solidFill>
                  <a:srgbClr val="FFFFFF"/>
                </a:solidFill>
              </a:rPr>
              <a:t>Devops</a:t>
            </a:r>
            <a:r>
              <a:rPr lang="en-US" b="1" dirty="0">
                <a:solidFill>
                  <a:srgbClr val="FFFFFF"/>
                </a:solidFill>
              </a:rPr>
              <a:t> on Azure cloud</a:t>
            </a:r>
            <a:endParaRPr lang="en-GB" b="1" dirty="0"/>
          </a:p>
        </p:txBody>
      </p:sp>
      <p:sp>
        <p:nvSpPr>
          <p:cNvPr id="3" name="Subtitle 2"/>
          <p:cNvSpPr>
            <a:spLocks noGrp="1"/>
          </p:cNvSpPr>
          <p:nvPr>
            <p:ph type="subTitle" idx="1"/>
          </p:nvPr>
        </p:nvSpPr>
        <p:spPr>
          <a:xfrm>
            <a:off x="684212" y="5320937"/>
            <a:ext cx="6400800" cy="470263"/>
          </a:xfrm>
        </p:spPr>
        <p:txBody>
          <a:bodyPr>
            <a:normAutofit/>
          </a:bodyPr>
          <a:lstStyle/>
          <a:p>
            <a:r>
              <a:rPr lang="en-GB" sz="2400" b="1" dirty="0">
                <a:solidFill>
                  <a:schemeClr val="tx1"/>
                </a:solidFill>
              </a:rPr>
              <a:t>Harshal Mittal</a:t>
            </a:r>
          </a:p>
        </p:txBody>
      </p:sp>
    </p:spTree>
    <p:extLst>
      <p:ext uri="{BB962C8B-B14F-4D97-AF65-F5344CB8AC3E}">
        <p14:creationId xmlns:p14="http://schemas.microsoft.com/office/powerpoint/2010/main" val="543680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4028" y="685800"/>
            <a:ext cx="10179732" cy="2743200"/>
          </a:xfrm>
        </p:spPr>
        <p:txBody>
          <a:bodyPr>
            <a:normAutofit/>
          </a:bodyPr>
          <a:lstStyle/>
          <a:p>
            <a:pPr algn="ctr"/>
            <a:r>
              <a:rPr lang="en-GB" sz="4800" b="1" cap="none" dirty="0"/>
              <a:t>Destroy resources and review the changes</a:t>
            </a:r>
            <a:br>
              <a:rPr lang="en-GB" sz="4800" b="1" cap="none" dirty="0"/>
            </a:br>
            <a:br>
              <a:rPr lang="en-GB" sz="4800" b="1" cap="none" dirty="0"/>
            </a:br>
            <a:r>
              <a:rPr lang="en-GB" sz="2800" b="1" cap="none" dirty="0"/>
              <a:t>Section 2</a:t>
            </a:r>
          </a:p>
        </p:txBody>
      </p:sp>
    </p:spTree>
    <p:extLst>
      <p:ext uri="{BB962C8B-B14F-4D97-AF65-F5344CB8AC3E}">
        <p14:creationId xmlns:p14="http://schemas.microsoft.com/office/powerpoint/2010/main" val="518673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1" y="583474"/>
            <a:ext cx="10959149" cy="704999"/>
          </a:xfrm>
        </p:spPr>
        <p:txBody>
          <a:bodyPr>
            <a:noAutofit/>
          </a:bodyPr>
          <a:lstStyle/>
          <a:p>
            <a:pPr algn="ctr"/>
            <a:r>
              <a:rPr lang="en-GB" sz="4400" b="1" cap="none" dirty="0"/>
              <a:t>Ways and type of destroying resources</a:t>
            </a:r>
          </a:p>
        </p:txBody>
      </p:sp>
      <p:sp>
        <p:nvSpPr>
          <p:cNvPr id="3" name="Text Placeholder 2"/>
          <p:cNvSpPr>
            <a:spLocks noGrp="1"/>
          </p:cNvSpPr>
          <p:nvPr>
            <p:ph type="body" idx="1"/>
          </p:nvPr>
        </p:nvSpPr>
        <p:spPr>
          <a:xfrm>
            <a:off x="684212" y="1288473"/>
            <a:ext cx="10959147" cy="4705928"/>
          </a:xfrm>
        </p:spPr>
        <p:txBody>
          <a:bodyPr>
            <a:noAutofit/>
          </a:bodyPr>
          <a:lstStyle/>
          <a:p>
            <a:pPr marL="457200" indent="-457200">
              <a:buFont typeface="Wingdings" panose="05000000000000000000" pitchFamily="2" charset="2"/>
              <a:buChar char="v"/>
            </a:pPr>
            <a:r>
              <a:rPr lang="en-GB" sz="2800" b="1" dirty="0">
                <a:solidFill>
                  <a:schemeClr val="accent6">
                    <a:lumMod val="50000"/>
                  </a:schemeClr>
                </a:solidFill>
              </a:rPr>
              <a:t>Type of destroying resources</a:t>
            </a:r>
          </a:p>
          <a:p>
            <a:pPr marL="457200" indent="-457200">
              <a:buFont typeface="Wingdings" panose="05000000000000000000" pitchFamily="2" charset="2"/>
              <a:buChar char="v"/>
            </a:pPr>
            <a:endParaRPr lang="en-GB" sz="1000" b="1" dirty="0">
              <a:solidFill>
                <a:schemeClr val="accent6">
                  <a:lumMod val="50000"/>
                </a:schemeClr>
              </a:solidFill>
            </a:endParaRPr>
          </a:p>
          <a:p>
            <a:pPr marL="914400" lvl="1" indent="-457200">
              <a:buFont typeface="Wingdings" panose="05000000000000000000" pitchFamily="2" charset="2"/>
              <a:buChar char="q"/>
            </a:pPr>
            <a:r>
              <a:rPr lang="en-GB" sz="2800" b="1" dirty="0">
                <a:solidFill>
                  <a:schemeClr val="accent6">
                    <a:lumMod val="50000"/>
                  </a:schemeClr>
                </a:solidFill>
              </a:rPr>
              <a:t>Destroying whole infrastructure using cli and apply.</a:t>
            </a:r>
          </a:p>
          <a:p>
            <a:pPr marL="914400" lvl="1" indent="-457200">
              <a:buFont typeface="Wingdings" panose="05000000000000000000" pitchFamily="2" charset="2"/>
              <a:buChar char="q"/>
            </a:pPr>
            <a:endParaRPr lang="en-GB" sz="1000" b="1" dirty="0">
              <a:solidFill>
                <a:schemeClr val="accent6">
                  <a:lumMod val="50000"/>
                </a:schemeClr>
              </a:solidFill>
            </a:endParaRPr>
          </a:p>
          <a:p>
            <a:pPr marL="914400" lvl="1" indent="-457200">
              <a:buFont typeface="Wingdings" panose="05000000000000000000" pitchFamily="2" charset="2"/>
              <a:buChar char="q"/>
            </a:pPr>
            <a:r>
              <a:rPr lang="en-GB" sz="2800" b="1" dirty="0">
                <a:solidFill>
                  <a:schemeClr val="accent6">
                    <a:lumMod val="50000"/>
                  </a:schemeClr>
                </a:solidFill>
              </a:rPr>
              <a:t>Ways of destroying particular resource.</a:t>
            </a:r>
          </a:p>
          <a:p>
            <a:pPr marL="1371600" lvl="2" indent="-457200">
              <a:buFont typeface="Wingdings" panose="05000000000000000000" pitchFamily="2" charset="2"/>
              <a:buChar char="Ø"/>
            </a:pPr>
            <a:r>
              <a:rPr lang="en-GB" sz="2800" b="1" dirty="0">
                <a:solidFill>
                  <a:schemeClr val="accent6">
                    <a:lumMod val="50000"/>
                  </a:schemeClr>
                </a:solidFill>
              </a:rPr>
              <a:t>By updating the configuration file, plan and apply the change.</a:t>
            </a:r>
          </a:p>
          <a:p>
            <a:pPr marL="1371600" lvl="2" indent="-457200">
              <a:buFont typeface="Wingdings" panose="05000000000000000000" pitchFamily="2" charset="2"/>
              <a:buChar char="Ø"/>
            </a:pPr>
            <a:r>
              <a:rPr lang="en-GB" sz="2800" b="1" dirty="0">
                <a:solidFill>
                  <a:schemeClr val="accent6">
                    <a:lumMod val="50000"/>
                  </a:schemeClr>
                </a:solidFill>
              </a:rPr>
              <a:t>By destroying the resource using cli.</a:t>
            </a:r>
          </a:p>
        </p:txBody>
      </p:sp>
    </p:spTree>
    <p:extLst>
      <p:ext uri="{BB962C8B-B14F-4D97-AF65-F5344CB8AC3E}">
        <p14:creationId xmlns:p14="http://schemas.microsoft.com/office/powerpoint/2010/main" val="2021064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1000"/>
                                        <p:tgtEl>
                                          <p:spTgt spid="3">
                                            <p:txEl>
                                              <p:pRg st="5" end="5"/>
                                            </p:txEl>
                                          </p:spTgt>
                                        </p:tgtEl>
                                      </p:cBhvr>
                                    </p:animEffect>
                                    <p:anim calcmode="lin" valueType="num">
                                      <p:cBhvr>
                                        <p:cTn id="2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1000"/>
                                        <p:tgtEl>
                                          <p:spTgt spid="3">
                                            <p:txEl>
                                              <p:pRg st="6" end="6"/>
                                            </p:txEl>
                                          </p:spTgt>
                                        </p:tgtEl>
                                      </p:cBhvr>
                                    </p:animEffect>
                                    <p:anim calcmode="lin" valueType="num">
                                      <p:cBhvr>
                                        <p:cTn id="3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1" y="2272145"/>
            <a:ext cx="10959149" cy="1454728"/>
          </a:xfrm>
        </p:spPr>
        <p:txBody>
          <a:bodyPr>
            <a:noAutofit/>
          </a:bodyPr>
          <a:lstStyle/>
          <a:p>
            <a:pPr algn="ctr"/>
            <a:r>
              <a:rPr lang="en-GB" sz="4800" b="1" cap="none" dirty="0"/>
              <a:t>Demo</a:t>
            </a:r>
          </a:p>
        </p:txBody>
      </p:sp>
    </p:spTree>
    <p:extLst>
      <p:ext uri="{BB962C8B-B14F-4D97-AF65-F5344CB8AC3E}">
        <p14:creationId xmlns:p14="http://schemas.microsoft.com/office/powerpoint/2010/main" val="2044690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A4E70-DCB2-4777-BDC3-DCD69BFA98B8}"/>
              </a:ext>
            </a:extLst>
          </p:cNvPr>
          <p:cNvSpPr>
            <a:spLocks noGrp="1"/>
          </p:cNvSpPr>
          <p:nvPr>
            <p:ph type="title"/>
          </p:nvPr>
        </p:nvSpPr>
        <p:spPr>
          <a:xfrm>
            <a:off x="684211" y="2006600"/>
            <a:ext cx="10705839" cy="1165225"/>
          </a:xfrm>
        </p:spPr>
        <p:txBody>
          <a:bodyPr>
            <a:normAutofit fontScale="90000"/>
          </a:bodyPr>
          <a:lstStyle/>
          <a:p>
            <a:pPr algn="ctr"/>
            <a:r>
              <a:rPr lang="en-GB" sz="4800" b="1" cap="none" dirty="0"/>
              <a:t>Taint and </a:t>
            </a:r>
            <a:r>
              <a:rPr lang="en-GB" sz="4800" b="1" cap="none" dirty="0" err="1"/>
              <a:t>Untaint</a:t>
            </a:r>
            <a:r>
              <a:rPr lang="en-GB" sz="4800" b="1" cap="none" dirty="0"/>
              <a:t> resources and review the changes.</a:t>
            </a:r>
          </a:p>
        </p:txBody>
      </p:sp>
      <p:sp>
        <p:nvSpPr>
          <p:cNvPr id="3" name="Text Placeholder 2">
            <a:extLst>
              <a:ext uri="{FF2B5EF4-FFF2-40B4-BE49-F238E27FC236}">
                <a16:creationId xmlns:a16="http://schemas.microsoft.com/office/drawing/2014/main" id="{D1259013-9303-42EB-9D1A-E43C406A35FD}"/>
              </a:ext>
            </a:extLst>
          </p:cNvPr>
          <p:cNvSpPr>
            <a:spLocks noGrp="1"/>
          </p:cNvSpPr>
          <p:nvPr>
            <p:ph type="body" idx="1"/>
          </p:nvPr>
        </p:nvSpPr>
        <p:spPr/>
        <p:txBody>
          <a:bodyPr>
            <a:normAutofit fontScale="92500" lnSpcReduction="10000"/>
          </a:bodyPr>
          <a:lstStyle/>
          <a:p>
            <a:endParaRPr lang="en-GB" sz="2800" b="1" dirty="0">
              <a:solidFill>
                <a:schemeClr val="accent6">
                  <a:lumMod val="50000"/>
                </a:schemeClr>
              </a:solidFill>
            </a:endParaRPr>
          </a:p>
          <a:p>
            <a:endParaRPr lang="en-GB" sz="2800" b="1" dirty="0">
              <a:solidFill>
                <a:schemeClr val="accent6">
                  <a:lumMod val="50000"/>
                </a:schemeClr>
              </a:solidFill>
            </a:endParaRPr>
          </a:p>
          <a:p>
            <a:r>
              <a:rPr lang="en-GB" sz="2800" b="1" dirty="0">
                <a:solidFill>
                  <a:schemeClr val="accent6">
                    <a:lumMod val="50000"/>
                  </a:schemeClr>
                </a:solidFill>
              </a:rPr>
              <a:t>Next video</a:t>
            </a:r>
          </a:p>
        </p:txBody>
      </p:sp>
    </p:spTree>
    <p:extLst>
      <p:ext uri="{BB962C8B-B14F-4D97-AF65-F5344CB8AC3E}">
        <p14:creationId xmlns:p14="http://schemas.microsoft.com/office/powerpoint/2010/main" val="4199956552"/>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D06F1E"/>
      </a:dk2>
      <a:lt2>
        <a:srgbClr val="F0BE21"/>
      </a:lt2>
      <a:accent1>
        <a:srgbClr val="760603"/>
      </a:accent1>
      <a:accent2>
        <a:srgbClr val="9F761A"/>
      </a:accent2>
      <a:accent3>
        <a:srgbClr val="92A200"/>
      </a:accent3>
      <a:accent4>
        <a:srgbClr val="4AA157"/>
      </a:accent4>
      <a:accent5>
        <a:srgbClr val="46788D"/>
      </a:accent5>
      <a:accent6>
        <a:srgbClr val="A848A8"/>
      </a:accent6>
      <a:hlink>
        <a:srgbClr val="460402"/>
      </a:hlink>
      <a:folHlink>
        <a:srgbClr val="991111"/>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62000"/>
                <a:satMod val="200000"/>
                <a:lumMod val="124000"/>
              </a:schemeClr>
            </a:gs>
            <a:gs pos="100000">
              <a:schemeClr val="phClr">
                <a:shade val="96000"/>
                <a:hueMod val="88000"/>
                <a:satMod val="220000"/>
                <a:lumMod val="8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82EB108-EDE6-4B8E-957B-D4A69BF580E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1822</TotalTime>
  <Words>226</Words>
  <Application>Microsoft Office PowerPoint</Application>
  <PresentationFormat>Widescreen</PresentationFormat>
  <Paragraphs>29</Paragraphs>
  <Slides>5</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Calibri</vt:lpstr>
      <vt:lpstr>Century Gothic</vt:lpstr>
      <vt:lpstr>Wingdings</vt:lpstr>
      <vt:lpstr>Wingdings 3</vt:lpstr>
      <vt:lpstr>Slice</vt:lpstr>
      <vt:lpstr>Infrastructure Automation with Terraform &amp; Azure Devops on Azure cloud</vt:lpstr>
      <vt:lpstr>Destroy resources and review the changes  Section 2</vt:lpstr>
      <vt:lpstr>Ways and type of destroying resources</vt:lpstr>
      <vt:lpstr>Demo</vt:lpstr>
      <vt:lpstr>Taint and Untaint resources and review the changes.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Infrastructure Automation with Terraform &amp; Devops on Azure</dc:title>
  <dc:creator>Mittal, Harshal</dc:creator>
  <cp:lastModifiedBy>Mittal, Harshal</cp:lastModifiedBy>
  <cp:revision>74</cp:revision>
  <dcterms:created xsi:type="dcterms:W3CDTF">2020-07-06T15:04:00Z</dcterms:created>
  <dcterms:modified xsi:type="dcterms:W3CDTF">2020-08-27T19:29:29Z</dcterms:modified>
</cp:coreProperties>
</file>