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70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Let us learn how to </a:t>
            </a:r>
            <a:r>
              <a:rPr lang="en-GB" sz="1200" b="1" cap="none" dirty="0"/>
              <a:t>Taint and Untaint resources and review the changes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section, we will learn how to taint and </a:t>
            </a:r>
            <a:r>
              <a:rPr lang="en-GB" dirty="0" err="1"/>
              <a:t>untaint</a:t>
            </a:r>
            <a:r>
              <a:rPr lang="en-GB" dirty="0"/>
              <a:t> resources in state file and then review and apply the changes.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Tainting a resource means Manually marking it as tainted, forcing a destroy and recreate on the next plan/apply.</a:t>
            </a:r>
          </a:p>
          <a:p>
            <a:r>
              <a:rPr lang="en-GB" dirty="0"/>
              <a:t>This will not modify your infrastructure but changes your state file to mark a resource as tainted so that during the next plan or apply that resource will be destroyed and recreated.</a:t>
            </a:r>
          </a:p>
          <a:p>
            <a:r>
              <a:rPr lang="en-GB" dirty="0"/>
              <a:t>We can taint a resource using terraform commands.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give you a demo.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7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next section we are going to Import resources to state file and we will </a:t>
            </a:r>
            <a:r>
              <a:rPr lang="en-GB"/>
              <a:t>learn about data </a:t>
            </a:r>
            <a:r>
              <a:rPr lang="en-GB" dirty="0"/>
              <a:t>sources.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Infrastructure Automation with Terraform &amp; Azure </a:t>
            </a:r>
            <a:r>
              <a:rPr lang="en-US" b="1" dirty="0" err="1">
                <a:solidFill>
                  <a:srgbClr val="FFFFFF"/>
                </a:solidFill>
              </a:rPr>
              <a:t>Devops</a:t>
            </a:r>
            <a:r>
              <a:rPr lang="en-US" b="1" dirty="0">
                <a:solidFill>
                  <a:srgbClr val="FFFFFF"/>
                </a:solidFill>
              </a:rPr>
              <a:t> on Azure cloud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5436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Taint and Untaint resources and review the changes.</a:t>
            </a:r>
            <a:br>
              <a:rPr lang="en-GB" sz="4800" b="1" cap="none" dirty="0"/>
            </a:br>
            <a:br>
              <a:rPr lang="en-GB" sz="4800" b="1" cap="none" dirty="0"/>
            </a:br>
            <a:r>
              <a:rPr lang="en-GB" sz="2800" b="1" cap="none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926671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Taint and Untaint 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676401"/>
            <a:ext cx="10959147" cy="4318000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Manually mark a resource as tainted, forcing a destroy and recreate on the next plan/apply by using cli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Terraform taint resource-id.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1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Terraform plan to review changes.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1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Terraform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untaint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 resource-id.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1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Terraform plan to review changes.</a:t>
            </a: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272145"/>
            <a:ext cx="10959149" cy="145472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469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116522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b="1" cap="none" dirty="0"/>
              <a:t>Import resources to state file </a:t>
            </a:r>
            <a:br>
              <a:rPr lang="en-GB" sz="4800" b="1" cap="none" dirty="0"/>
            </a:br>
            <a:r>
              <a:rPr lang="en-GB" sz="4800" b="1" cap="none" dirty="0"/>
              <a:t>and </a:t>
            </a:r>
            <a:br>
              <a:rPr lang="en-GB" sz="4800" b="1" cap="none" dirty="0"/>
            </a:br>
            <a:r>
              <a:rPr lang="en-GB" sz="4800" b="1" cap="none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1687</TotalTime>
  <Words>215</Words>
  <Application>Microsoft Office PowerPoint</Application>
  <PresentationFormat>Widescreen</PresentationFormat>
  <Paragraphs>28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Slice</vt:lpstr>
      <vt:lpstr>Infrastructure Automation with Terraform &amp; Azure Devops on Azure cloud</vt:lpstr>
      <vt:lpstr>Taint and Untaint resources and review the changes.  Section 3</vt:lpstr>
      <vt:lpstr>Taint and Untaint resources</vt:lpstr>
      <vt:lpstr>Demo</vt:lpstr>
      <vt:lpstr>Import resources to state file  and  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66</cp:revision>
  <dcterms:created xsi:type="dcterms:W3CDTF">2020-07-06T15:04:00Z</dcterms:created>
  <dcterms:modified xsi:type="dcterms:W3CDTF">2020-08-27T20:00:08Z</dcterms:modified>
</cp:coreProperties>
</file>