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1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Lets setup up frontend section on the infrastructure in this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frontend portion of the lab, which I am going to setup.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Planning ahead is really imported before deploying resources.</a:t>
            </a:r>
          </a:p>
          <a:p>
            <a:r>
              <a:rPr lang="en-GB" dirty="0"/>
              <a:t>As per my plan I am going to deploy following resources in the 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resource group named Fe-</a:t>
            </a:r>
            <a:r>
              <a:rPr lang="en-GB" dirty="0" err="1"/>
              <a:t>rg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public </a:t>
            </a:r>
            <a:r>
              <a:rPr lang="en-GB" dirty="0" err="1"/>
              <a:t>ip</a:t>
            </a:r>
            <a:r>
              <a:rPr lang="en-GB" dirty="0"/>
              <a:t> address that will be used by the azure firewall.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virtual network with 2 subnets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Azurefirewallsubnet</a:t>
            </a:r>
            <a:r>
              <a:rPr lang="en-GB" dirty="0"/>
              <a:t> will be completely dedicated for the firewall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</a:t>
            </a:r>
            <a:r>
              <a:rPr lang="en-GB" dirty="0" err="1"/>
              <a:t>jbox</a:t>
            </a:r>
            <a:r>
              <a:rPr lang="en-GB" dirty="0"/>
              <a:t> subnet will be used by the </a:t>
            </a:r>
            <a:r>
              <a:rPr lang="en-GB" dirty="0" err="1"/>
              <a:t>jumpbox</a:t>
            </a:r>
            <a:r>
              <a:rPr lang="en-GB" dirty="0"/>
              <a:t>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once I have all the required components of the firewall like I have a subnet for firewall ready and public </a:t>
            </a:r>
            <a:r>
              <a:rPr lang="en-GB" dirty="0" err="1"/>
              <a:t>ip</a:t>
            </a:r>
            <a:r>
              <a:rPr lang="en-GB" dirty="0"/>
              <a:t> address is also deploy then in the last I am deploying the firewall.</a:t>
            </a:r>
          </a:p>
          <a:p>
            <a:r>
              <a:rPr lang="en-GB" dirty="0"/>
              <a:t>So it is important to plan things ahead before deploying resources.</a:t>
            </a:r>
          </a:p>
          <a:p>
            <a:r>
              <a:rPr lang="en-GB" dirty="0"/>
              <a:t>For example I am deploying 2 subnets as per my requirements.</a:t>
            </a:r>
          </a:p>
          <a:p>
            <a:r>
              <a:rPr lang="en-GB" dirty="0"/>
              <a:t>Next thing deploying firewall after deploying the subnet and the public </a:t>
            </a:r>
            <a:r>
              <a:rPr lang="en-GB" dirty="0" err="1"/>
              <a:t>ip</a:t>
            </a:r>
            <a:r>
              <a:rPr lang="en-GB" dirty="0"/>
              <a:t> address for firewall.</a:t>
            </a:r>
          </a:p>
          <a:p>
            <a:r>
              <a:rPr lang="en-GB" dirty="0"/>
              <a:t>Nat rules I am going to deploy in the last part of this section.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s deploy the front end environment in the lab.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we have setup our front end environment, In the next video I am going to setup the backend environment.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Setting up Frontend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3659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Setting up Frontend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918658"/>
            <a:ext cx="10959147" cy="507574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Frontend portion of our lab.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A5D67-C431-41ED-955A-9188AF49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8" y="1623657"/>
            <a:ext cx="5838824" cy="49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5656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Frontend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3"/>
            <a:ext cx="10959147" cy="470592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Fe-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rg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(resource group)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Pup-ip01 (Public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address)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Fe-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vnet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(Virtual Network) with 2 subnets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1" dirty="0" err="1">
                <a:solidFill>
                  <a:schemeClr val="tx1"/>
                </a:solidFill>
              </a:rPr>
              <a:t>AzureFirewallSubnet</a:t>
            </a:r>
            <a:r>
              <a:rPr lang="en-GB" sz="2800" b="1" dirty="0">
                <a:solidFill>
                  <a:schemeClr val="tx1"/>
                </a:solidFill>
              </a:rPr>
              <a:t> Subnet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tx1"/>
                </a:solidFill>
              </a:rPr>
              <a:t>Jbox-subnet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FW-01 (Firewall)</a:t>
            </a:r>
          </a:p>
        </p:txBody>
      </p:sp>
    </p:spTree>
    <p:extLst>
      <p:ext uri="{BB962C8B-B14F-4D97-AF65-F5344CB8AC3E}">
        <p14:creationId xmlns:p14="http://schemas.microsoft.com/office/powerpoint/2010/main" val="29359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Setting up Backend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2439</TotalTime>
  <Words>286</Words>
  <Application>Microsoft Office PowerPoint</Application>
  <PresentationFormat>Widescreen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Setting up Frontend  Section 4</vt:lpstr>
      <vt:lpstr>Setting up Frontend</vt:lpstr>
      <vt:lpstr>Frontend resources</vt:lpstr>
      <vt:lpstr>Demo</vt:lpstr>
      <vt:lpstr>Setting up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88</cp:revision>
  <dcterms:created xsi:type="dcterms:W3CDTF">2020-07-06T15:04:00Z</dcterms:created>
  <dcterms:modified xsi:type="dcterms:W3CDTF">2020-08-28T20:24:30Z</dcterms:modified>
</cp:coreProperties>
</file>