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1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Lets learn about the required resources of backend environment of the real life infrastructure scenario.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 me show you the backend portion of the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the backend portion of our lab, which I am going to set it up in this lab.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Planning ahead is really imported before deploying resources.</a:t>
            </a:r>
          </a:p>
          <a:p>
            <a:r>
              <a:rPr lang="en-GB" dirty="0"/>
              <a:t>As per my plan I am going to deploy following resources in this 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BE resource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virtual network with 1 subnets for webserver,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creating a network interface for webserver in the same subnet.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Creating a network security group and associate it with network interface of web-server.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once I have deployed all the required components for the webserver then in the last I am going to deploy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Webserver vm. and then installing the webserver role on the windows server using automation and</a:t>
            </a:r>
          </a:p>
          <a:p>
            <a:r>
              <a:rPr lang="en-GB" dirty="0"/>
              <a:t>In the last I am going to allow web traffic from any where to the webserver.</a:t>
            </a:r>
          </a:p>
          <a:p>
            <a:r>
              <a:rPr lang="en-GB" dirty="0"/>
              <a:t>So again it is important to plan the things ahead before you deploy resources.</a:t>
            </a:r>
          </a:p>
          <a:p>
            <a:r>
              <a:rPr lang="en-GB" dirty="0"/>
              <a:t>For example we are going to deploy a vnet, subnet and net interface before deploy a web server. </a:t>
            </a:r>
          </a:p>
          <a:p>
            <a:r>
              <a:rPr lang="en-GB" dirty="0"/>
              <a:t>RDP to </a:t>
            </a:r>
            <a:r>
              <a:rPr lang="en-GB" dirty="0" err="1"/>
              <a:t>jbox</a:t>
            </a:r>
            <a:r>
              <a:rPr lang="en-GB" dirty="0"/>
              <a:t> will be setup in last part of this section when we are going to review the whole lab together.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8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deploy our back end environment in the lab, follow along.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 have setup our back end environment, In the next video I am going to setup our Jump box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Setting up Backend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9510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Setting up Backend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Backend portion of our lab.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5EB93-0146-449C-A6F1-8C788457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86" y="1730566"/>
            <a:ext cx="7780627" cy="47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9510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Backend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426" y="1551710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Be-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rg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(resource group)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Web-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vnet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(virtual network)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1">
                <a:solidFill>
                  <a:schemeClr val="tx1"/>
                </a:solidFill>
              </a:rPr>
              <a:t> Web-subnet </a:t>
            </a:r>
            <a:r>
              <a:rPr lang="en-GB" sz="2800" b="1" dirty="0">
                <a:solidFill>
                  <a:schemeClr val="tx1"/>
                </a:solidFill>
              </a:rPr>
              <a:t>(subnet for webserver)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Web-interface ( Network interface for webserver)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Web-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nsg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(network security group)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Web-vm01 (Webserver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22008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Setting up the Jump box environment.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3218</TotalTime>
  <Words>341</Words>
  <Application>Microsoft Office PowerPoint</Application>
  <PresentationFormat>Widescreen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Setting up Backend  Section 4</vt:lpstr>
      <vt:lpstr>Setting up Backend</vt:lpstr>
      <vt:lpstr>Backend resources</vt:lpstr>
      <vt:lpstr>Demo</vt:lpstr>
      <vt:lpstr>Setting up the Jump box environment.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86</cp:revision>
  <dcterms:created xsi:type="dcterms:W3CDTF">2020-07-06T15:04:00Z</dcterms:created>
  <dcterms:modified xsi:type="dcterms:W3CDTF">2020-08-29T12:54:14Z</dcterms:modified>
</cp:coreProperties>
</file>