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71" r:id="rId5"/>
    <p:sldId id="270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500" autoAdjust="0"/>
  </p:normalViewPr>
  <p:slideViewPr>
    <p:cSldViewPr snapToGrid="0">
      <p:cViewPr varScale="1">
        <p:scale>
          <a:sx n="55" d="100"/>
          <a:sy n="55" d="100"/>
        </p:scale>
        <p:origin x="174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FC047-8B1F-4A1F-92AF-19790770E1A0}" type="datetimeFigureOut">
              <a:rPr lang="en-GB" smtClean="0"/>
              <a:t>29/08/2020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41CA2-D29D-4576-9613-2B9DB261A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41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Let us learn </a:t>
            </a:r>
            <a:r>
              <a:rPr lang="en-GB" b="0" dirty="0"/>
              <a:t>about the required resources of jump box environment of our real life infrastructure scenario.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is our jump box environment layout, which we are going to setup in our lab.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resource group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</a:t>
            </a:r>
            <a:r>
              <a:rPr lang="en-GB" dirty="0" err="1"/>
              <a:t>jbox</a:t>
            </a:r>
            <a:r>
              <a:rPr lang="en-GB" dirty="0"/>
              <a:t> virtual machine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</a:t>
            </a:r>
            <a:r>
              <a:rPr lang="en-GB" dirty="0" err="1"/>
              <a:t>nsg</a:t>
            </a:r>
            <a:r>
              <a:rPr lang="en-GB" dirty="0"/>
              <a:t> for jump box and </a:t>
            </a:r>
            <a:r>
              <a:rPr lang="en-GB" dirty="0" err="1"/>
              <a:t>nic</a:t>
            </a:r>
            <a:r>
              <a:rPr lang="en-GB" dirty="0"/>
              <a:t> for the </a:t>
            </a:r>
            <a:r>
              <a:rPr lang="en-GB" dirty="0" err="1"/>
              <a:t>jumpbox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875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Jump box environment I need to deploy following resources.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 resource group for Jbox environment.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 network interface for Jbox vm, which is going to be associated with Jbox-subnet which I have deployed as part of Frontend deployment.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 Network security group which is going to be used by </a:t>
            </a:r>
            <a:r>
              <a:rPr lang="en-GB" dirty="0" err="1"/>
              <a:t>jbox</a:t>
            </a:r>
            <a:r>
              <a:rPr lang="en-GB" dirty="0"/>
              <a:t> vm and associate this </a:t>
            </a:r>
            <a:r>
              <a:rPr lang="en-GB" dirty="0" err="1"/>
              <a:t>nsg</a:t>
            </a:r>
            <a:r>
              <a:rPr lang="en-GB" dirty="0"/>
              <a:t> to the </a:t>
            </a:r>
            <a:r>
              <a:rPr lang="en-GB" dirty="0" err="1"/>
              <a:t>jbox-nic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Then I am going to deploy a Jbox vm and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allow </a:t>
            </a:r>
            <a:r>
              <a:rPr lang="en-GB" dirty="0" err="1"/>
              <a:t>rdp</a:t>
            </a:r>
            <a:r>
              <a:rPr lang="en-GB" dirty="0"/>
              <a:t> to </a:t>
            </a:r>
            <a:r>
              <a:rPr lang="en-GB" dirty="0" err="1"/>
              <a:t>jbox</a:t>
            </a:r>
            <a:r>
              <a:rPr lang="en-GB" dirty="0"/>
              <a:t> vm from anywhere.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142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us setup the Jbox environment using terraform.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377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next video we are going to Reviewing the whole lab together </a:t>
            </a:r>
            <a:r>
              <a:rPr lang="en-GB"/>
              <a:t>and I </a:t>
            </a:r>
            <a:r>
              <a:rPr lang="en-GB" dirty="0"/>
              <a:t>will setup the missing bits of the puzzle, like vnet peering, </a:t>
            </a:r>
            <a:r>
              <a:rPr lang="en-GB" dirty="0" err="1"/>
              <a:t>nat</a:t>
            </a:r>
            <a:r>
              <a:rPr lang="en-GB" dirty="0"/>
              <a:t> rules on the </a:t>
            </a:r>
            <a:r>
              <a:rPr lang="en-GB" dirty="0" err="1"/>
              <a:t>fw</a:t>
            </a:r>
            <a:r>
              <a:rPr lang="en-GB" dirty="0"/>
              <a:t> and allowing </a:t>
            </a:r>
            <a:r>
              <a:rPr lang="en-GB" dirty="0" err="1"/>
              <a:t>rdp</a:t>
            </a:r>
            <a:r>
              <a:rPr lang="en-GB" dirty="0"/>
              <a:t> on webserver from jump box only.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83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602097" cy="244057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Infrastructure Automation with Terraform &amp; Azure </a:t>
            </a:r>
            <a:r>
              <a:rPr lang="en-US" b="1" dirty="0" err="1">
                <a:solidFill>
                  <a:srgbClr val="FFFFFF"/>
                </a:solidFill>
              </a:rPr>
              <a:t>Devops</a:t>
            </a:r>
            <a:r>
              <a:rPr lang="en-US" b="1" dirty="0">
                <a:solidFill>
                  <a:srgbClr val="FFFFFF"/>
                </a:solidFill>
              </a:rPr>
              <a:t> on Azure cloud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320937"/>
            <a:ext cx="6400800" cy="47026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Harshal Mittal</a:t>
            </a:r>
          </a:p>
        </p:txBody>
      </p:sp>
    </p:spTree>
    <p:extLst>
      <p:ext uri="{BB962C8B-B14F-4D97-AF65-F5344CB8AC3E}">
        <p14:creationId xmlns:p14="http://schemas.microsoft.com/office/powerpoint/2010/main" val="54368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28" y="685800"/>
            <a:ext cx="10179732" cy="2743200"/>
          </a:xfrm>
        </p:spPr>
        <p:txBody>
          <a:bodyPr>
            <a:normAutofit/>
          </a:bodyPr>
          <a:lstStyle/>
          <a:p>
            <a:pPr algn="ctr"/>
            <a:r>
              <a:rPr lang="en-GB" sz="4800" b="1" cap="none" dirty="0"/>
              <a:t>Setting up the Jump box environment.</a:t>
            </a:r>
            <a:br>
              <a:rPr lang="en-GB" sz="4800" b="1" cap="none" dirty="0"/>
            </a:br>
            <a:br>
              <a:rPr lang="en-GB" sz="4800" b="1" cap="none" dirty="0"/>
            </a:br>
            <a:r>
              <a:rPr lang="en-GB" sz="2800" b="1" cap="none" dirty="0"/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51867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37110"/>
            <a:ext cx="10959149" cy="926671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Jump box environment.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330036"/>
            <a:ext cx="10959147" cy="4664365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Jump box Environment Layout</a:t>
            </a:r>
          </a:p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2FA9E-0724-4317-88E7-31EAF51FB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220" y="2127970"/>
            <a:ext cx="7651559" cy="417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37110"/>
            <a:ext cx="10959149" cy="926671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Jump box 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787236"/>
            <a:ext cx="10959147" cy="4207165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</a:rPr>
              <a:t>Jbox-rg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 (resource group)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</a:rPr>
              <a:t>Jbox-nic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 (Jump box network interface in the 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</a:rPr>
              <a:t>jbox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-subnet)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</a:rPr>
              <a:t>Jbox-nsg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 (Network security group for 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</a:rPr>
              <a:t>Jumpbox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Jbox-vm01 (Virtual Machine used as a 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</a:rPr>
              <a:t>Jumpbox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</a:rPr>
              <a:t>Nsg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 rule to allow RDP from anywhere to the 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</a:rPr>
              <a:t>Jumpbox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87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272145"/>
            <a:ext cx="10959149" cy="1454728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469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4E70-DCB2-4777-BDC3-DCD69BFA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006600"/>
            <a:ext cx="10705839" cy="1165225"/>
          </a:xfrm>
        </p:spPr>
        <p:txBody>
          <a:bodyPr>
            <a:normAutofit/>
          </a:bodyPr>
          <a:lstStyle/>
          <a:p>
            <a:pPr algn="ctr"/>
            <a:r>
              <a:rPr lang="en-GB" sz="4800" b="1" cap="none" dirty="0"/>
              <a:t>Reviewing the whole lab together.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59013-9303-42EB-9D1A-E43C406A3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41999565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1746</TotalTime>
  <Words>279</Words>
  <Application>Microsoft Office PowerPoint</Application>
  <PresentationFormat>Widescreen</PresentationFormat>
  <Paragraphs>34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Wingdings 3</vt:lpstr>
      <vt:lpstr>Slice</vt:lpstr>
      <vt:lpstr>Infrastructure Automation with Terraform &amp; Azure Devops on Azure cloud</vt:lpstr>
      <vt:lpstr>Setting up the Jump box environment.  Section 4</vt:lpstr>
      <vt:lpstr>Jump box environment.</vt:lpstr>
      <vt:lpstr>Jump box resources</vt:lpstr>
      <vt:lpstr>Demo</vt:lpstr>
      <vt:lpstr>Reviewing the whole lab together.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Automation with Terraform &amp; Devops on Azure</dc:title>
  <dc:creator>Mittal, Harshal</dc:creator>
  <cp:lastModifiedBy>Mittal, Harshal</cp:lastModifiedBy>
  <cp:revision>68</cp:revision>
  <dcterms:created xsi:type="dcterms:W3CDTF">2020-07-06T15:04:00Z</dcterms:created>
  <dcterms:modified xsi:type="dcterms:W3CDTF">2020-08-29T12:53:21Z</dcterms:modified>
</cp:coreProperties>
</file>