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71" r:id="rId5"/>
    <p:sldId id="272" r:id="rId6"/>
    <p:sldId id="273" r:id="rId7"/>
    <p:sldId id="270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31/08/2020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/>
              <a:t>Let us learn about interpolation of variables values and how to </a:t>
            </a:r>
            <a:r>
              <a:rPr lang="en-GB" sz="1200" b="0" cap="none" dirty="0"/>
              <a:t>pass the values of input output variables to resources attributes in your configuration file.</a:t>
            </a: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Interpolation of values mean passing the values of input or output variables to the resource attributes in your configuration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Interpolation syntax allows you to reference variables and attributes of resources. Here is the format supported by terraform version 0.11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Interpolations starts with a $ sign and followed by a set of {}, containing the value inside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example A string variable named as foo can be interpolate ${</a:t>
            </a:r>
            <a:r>
              <a:rPr lang="en-GB" dirty="0" err="1"/>
              <a:t>var.foo</a:t>
            </a:r>
            <a:r>
              <a:rPr lang="en-GB" dirty="0"/>
              <a:t>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Another example User map variables for map={key=value} can be interpolate ${</a:t>
            </a:r>
            <a:r>
              <a:rPr lang="en-GB" dirty="0" err="1"/>
              <a:t>var.map</a:t>
            </a:r>
            <a:r>
              <a:rPr lang="en-GB" dirty="0"/>
              <a:t>[key]}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Attributes of other resources have a general format TYPE.NAME.ATTRIBUTE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Example ${azurerm_resource_group.be-</a:t>
            </a:r>
            <a:r>
              <a:rPr lang="en-GB" dirty="0" err="1"/>
              <a:t>rg.location</a:t>
            </a:r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examples of interpolation</a:t>
            </a:r>
          </a:p>
          <a:p>
            <a:r>
              <a:rPr lang="en-GB" dirty="0"/>
              <a:t>If interpolating from a Data source then syntax will be </a:t>
            </a:r>
            <a:r>
              <a:rPr lang="en-GB" dirty="0" err="1"/>
              <a:t>data.TYPE.NAME.ATTRIBUTE</a:t>
            </a:r>
            <a:r>
              <a:rPr lang="en-GB" dirty="0"/>
              <a:t> for example ${data.azurerm_virtual_machine.name.id}</a:t>
            </a:r>
          </a:p>
          <a:p>
            <a:r>
              <a:rPr lang="en-GB" dirty="0"/>
              <a:t>If interpolating from a Module output then syntax will </a:t>
            </a:r>
            <a:r>
              <a:rPr lang="en-GB" dirty="0" err="1"/>
              <a:t>module.NAME.OUTPUT</a:t>
            </a:r>
            <a:r>
              <a:rPr lang="en-GB" dirty="0"/>
              <a:t>, suppose bar was output so ${</a:t>
            </a:r>
            <a:r>
              <a:rPr lang="en-GB" dirty="0" err="1"/>
              <a:t>module.foo.bar</a:t>
            </a:r>
            <a:r>
              <a:rPr lang="en-GB" dirty="0"/>
              <a:t>} where foo was module name.</a:t>
            </a:r>
          </a:p>
          <a:p>
            <a:r>
              <a:rPr lang="en-GB" dirty="0"/>
              <a:t>Conditionals condition ? </a:t>
            </a:r>
            <a:r>
              <a:rPr lang="en-GB" dirty="0" err="1"/>
              <a:t>Trueval</a:t>
            </a:r>
            <a:r>
              <a:rPr lang="en-GB" dirty="0"/>
              <a:t> : </a:t>
            </a:r>
            <a:r>
              <a:rPr lang="en-GB" dirty="0" err="1"/>
              <a:t>falseval</a:t>
            </a:r>
            <a:r>
              <a:rPr lang="en-GB" dirty="0"/>
              <a:t> </a:t>
            </a:r>
          </a:p>
          <a:p>
            <a:r>
              <a:rPr lang="en-GB" dirty="0"/>
              <a:t>  subnet = outcome of this conditional statement will be assigned to subnet value “${</a:t>
            </a:r>
            <a:r>
              <a:rPr lang="en-GB" dirty="0" err="1"/>
              <a:t>var.env</a:t>
            </a:r>
            <a:r>
              <a:rPr lang="en-GB" dirty="0"/>
              <a:t>==“prod”? </a:t>
            </a:r>
            <a:r>
              <a:rPr lang="en-GB" dirty="0" err="1"/>
              <a:t>var.prod</a:t>
            </a:r>
            <a:r>
              <a:rPr lang="en-GB" dirty="0"/>
              <a:t>-sub: </a:t>
            </a:r>
            <a:r>
              <a:rPr lang="en-GB" dirty="0" err="1"/>
              <a:t>var.dev</a:t>
            </a:r>
            <a:r>
              <a:rPr lang="en-GB" dirty="0"/>
              <a:t>-subnet}”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42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Interpolation for Terraform v 0.12.</a:t>
            </a:r>
          </a:p>
          <a:p>
            <a:r>
              <a:rPr lang="en-GB" dirty="0"/>
              <a:t>Interpolation in terraform v 0.12 is backward compatible so if you use the format of interpolation for v 0.11, it will work just fine.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Terraform version 0.12 supports dot operator so we can interpolate just by using dot (.) operator so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Location = </a:t>
            </a:r>
            <a:r>
              <a:rPr lang="en-GB" dirty="0" err="1"/>
              <a:t>var.location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vm-ip</a:t>
            </a:r>
            <a:r>
              <a:rPr lang="en-GB" dirty="0"/>
              <a:t> = </a:t>
            </a:r>
            <a:r>
              <a:rPr lang="en-GB" dirty="0" err="1"/>
              <a:t>module.jumpboxvm.private-ip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Password = </a:t>
            </a:r>
            <a:r>
              <a:rPr lang="en-GB" dirty="0" err="1"/>
              <a:t>data.keyvault.keyname</a:t>
            </a:r>
            <a:r>
              <a:rPr lang="en-GB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var.a</a:t>
            </a:r>
            <a:r>
              <a:rPr lang="en-GB" dirty="0"/>
              <a:t> != "" ? </a:t>
            </a:r>
            <a:r>
              <a:rPr lang="en-GB" dirty="0" err="1"/>
              <a:t>var.a</a:t>
            </a:r>
            <a:r>
              <a:rPr lang="en-GB" dirty="0"/>
              <a:t> : "default-a“ A conditional expressions is to define defaults to replace invalid values . So till now we were already using interpolation when referencing the resource attributes in the resource blocks.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06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configuration blocks do not support interpolation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Backend block doesn’t support interpolation of values as terraform wants the backend to be initialized before hand, so there is a command to pass the values at runtime.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You can save the values in a .</a:t>
            </a:r>
            <a:r>
              <a:rPr lang="en-GB" dirty="0" err="1"/>
              <a:t>tfvars</a:t>
            </a:r>
            <a:r>
              <a:rPr lang="en-GB" dirty="0"/>
              <a:t> file and you can specify this file during Terraform </a:t>
            </a:r>
            <a:r>
              <a:rPr lang="en-GB" dirty="0" err="1"/>
              <a:t>init</a:t>
            </a:r>
            <a:r>
              <a:rPr lang="en-GB" dirty="0"/>
              <a:t> command by using a switch –backend-config</a:t>
            </a:r>
          </a:p>
          <a:p>
            <a:r>
              <a:rPr lang="en-GB" dirty="0"/>
              <a:t>Terraform </a:t>
            </a:r>
            <a:r>
              <a:rPr lang="en-GB" dirty="0" err="1"/>
              <a:t>init</a:t>
            </a:r>
            <a:r>
              <a:rPr lang="en-GB" dirty="0"/>
              <a:t> -backend-config=</a:t>
            </a:r>
            <a:r>
              <a:rPr lang="en-GB" dirty="0" err="1"/>
              <a:t>backend.tfvars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19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give you demo on interpolation and pass the values of resource attributes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77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concludes section 5, where we learnt about how we can parameterize our code using input, output variables and their interpolation.</a:t>
            </a:r>
          </a:p>
          <a:p>
            <a:r>
              <a:rPr lang="en-GB" dirty="0"/>
              <a:t>Also we learnt about benefits of using remote state storage over local state storage. In next video we are going to learn about modules and their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Infrastructure Automation with Terraform &amp; Azure </a:t>
            </a:r>
            <a:r>
              <a:rPr lang="en-US" b="1" dirty="0" err="1">
                <a:solidFill>
                  <a:srgbClr val="FFFFFF"/>
                </a:solidFill>
              </a:rPr>
              <a:t>Devops</a:t>
            </a:r>
            <a:r>
              <a:rPr lang="en-US" b="1" dirty="0">
                <a:solidFill>
                  <a:srgbClr val="FFFFFF"/>
                </a:solidFill>
              </a:rPr>
              <a:t> on Azure cloud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5436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Interpolation of variables values</a:t>
            </a:r>
            <a:br>
              <a:rPr lang="en-GB" sz="4800" b="1" cap="none" dirty="0"/>
            </a:br>
            <a:br>
              <a:rPr lang="en-GB" sz="4800" b="1" cap="none" dirty="0"/>
            </a:br>
            <a:r>
              <a:rPr lang="en-GB" sz="2800" b="1" cap="none" dirty="0"/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0" y="157018"/>
            <a:ext cx="10959149" cy="706581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Interpolation of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863600"/>
            <a:ext cx="10959147" cy="542636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Interpolation syntax  allows you to reference variables, attributes of resources. Here is the format for terraform 0.11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Interpolations starts with a $ sign and a set of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, containing the value inside them.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A string variable named as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 can be interpolate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var.foo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User map variables for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map={key=value}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can be interpolate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var.map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[key]} 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Attributes of other resources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TYPE.NAME.ATTRIBUTE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Example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${azurerm_resource_group.be-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rg.location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0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7110"/>
            <a:ext cx="10959149" cy="926671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More interpolation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163782"/>
            <a:ext cx="10959147" cy="483062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Data source syntax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data.TYPE.NAME.ATTRIBUTE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for example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${data.azurerm_virtual_machine.name.id}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Module output syntax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module.NAME.OUTPUT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, suppose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was output so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module.foo.bar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where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was module name.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Conditionals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?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Trueval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falseval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2800" b="1" spc="-3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subnet = “${</a:t>
            </a:r>
            <a:r>
              <a:rPr lang="en-GB" sz="2800" b="1" spc="-3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var.env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GB" sz="2800" b="1" spc="-3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“prod”? </a:t>
            </a:r>
            <a:r>
              <a:rPr lang="en-GB" sz="2800" b="1" spc="-3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var.prod</a:t>
            </a:r>
            <a:r>
              <a:rPr lang="en-GB" sz="2800" b="1" spc="-3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-sub: </a:t>
            </a:r>
            <a:r>
              <a:rPr lang="en-GB" sz="2800" b="1" spc="-3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var.dev</a:t>
            </a:r>
            <a:r>
              <a:rPr lang="en-GB" sz="2800" b="1" spc="-3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-subnet}”</a:t>
            </a:r>
          </a:p>
        </p:txBody>
      </p:sp>
    </p:spTree>
    <p:extLst>
      <p:ext uri="{BB962C8B-B14F-4D97-AF65-F5344CB8AC3E}">
        <p14:creationId xmlns:p14="http://schemas.microsoft.com/office/powerpoint/2010/main" val="349287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7111"/>
            <a:ext cx="10959149" cy="732708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Interpolation for Terraform v 0.12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4" y="1034471"/>
            <a:ext cx="10959147" cy="47890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 version 0.12 supports dot operator so we can interpolate just by using dot (.) operator so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spc="-3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</a:t>
            </a:r>
            <a:r>
              <a:rPr lang="en-GB" sz="2800" b="1" spc="-3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var.location</a:t>
            </a:r>
            <a:endParaRPr lang="en-GB" sz="2800" b="1" spc="-3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spc="-3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vm-ip</a:t>
            </a:r>
            <a:r>
              <a:rPr lang="en-GB" sz="2800" b="1" spc="-3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b="1" spc="-3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module.jumpboxvm.private-ip</a:t>
            </a:r>
            <a:endParaRPr lang="en-GB" sz="2800" b="1" spc="-3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spc="-3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= </a:t>
            </a:r>
            <a:r>
              <a:rPr lang="en-GB" sz="2800" b="1" spc="-3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data.keyvault.keyname</a:t>
            </a:r>
            <a:r>
              <a:rPr lang="en-GB" sz="2800" b="1" spc="-3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spc="-3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var.a</a:t>
            </a:r>
            <a:r>
              <a:rPr lang="en-GB" sz="2800" b="1" spc="-3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"" ? </a:t>
            </a:r>
            <a:r>
              <a:rPr lang="en-GB" sz="2800" b="1" spc="-3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var.a</a:t>
            </a:r>
            <a:r>
              <a:rPr lang="en-GB" sz="2800" b="1" spc="-3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"default-a“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 conditional expressions is to define defaults to replace invalid values </a:t>
            </a:r>
          </a:p>
        </p:txBody>
      </p:sp>
    </p:spTree>
    <p:extLst>
      <p:ext uri="{BB962C8B-B14F-4D97-AF65-F5344CB8AC3E}">
        <p14:creationId xmlns:p14="http://schemas.microsoft.com/office/powerpoint/2010/main" val="245893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7110"/>
            <a:ext cx="10959149" cy="1342307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Some configuration blocks do not support interpolation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4" y="1579417"/>
            <a:ext cx="10959147" cy="4244111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Backend block doesn’t support interpolation of values as terraform wants the backend to be initialized before hand, so there is a command to pass the values at runtime.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You can save the values in a .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tfvars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file pass it with command line</a:t>
            </a:r>
          </a:p>
          <a:p>
            <a:pPr lvl="1">
              <a:lnSpc>
                <a:spcPct val="150000"/>
              </a:lnSpc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Terraform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-backend-config=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backend.tfvars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272145"/>
            <a:ext cx="10959149" cy="145472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469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116522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b="1" cap="none" dirty="0"/>
              <a:t>Creating Terraform Modules and their usage</a:t>
            </a:r>
            <a:br>
              <a:rPr lang="en-GB" sz="4800" b="1" cap="none" dirty="0"/>
            </a:br>
            <a:br>
              <a:rPr lang="en-GB" sz="4800" b="1" cap="none" dirty="0"/>
            </a:br>
            <a:r>
              <a:rPr lang="en-GB" sz="3100" b="1" cap="none" dirty="0"/>
              <a:t>section 6</a:t>
            </a:r>
            <a:endParaRPr lang="en-GB" sz="4800" b="1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3917</TotalTime>
  <Words>841</Words>
  <Application>Microsoft Office PowerPoint</Application>
  <PresentationFormat>Widescreen</PresentationFormat>
  <Paragraphs>64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Wingdings</vt:lpstr>
      <vt:lpstr>Wingdings 3</vt:lpstr>
      <vt:lpstr>Slice</vt:lpstr>
      <vt:lpstr>Infrastructure Automation with Terraform &amp; Azure Devops on Azure cloud</vt:lpstr>
      <vt:lpstr>Interpolation of variables values  Section 5</vt:lpstr>
      <vt:lpstr>Interpolation of values</vt:lpstr>
      <vt:lpstr>More interpolation</vt:lpstr>
      <vt:lpstr>Interpolation for Terraform v 0.12</vt:lpstr>
      <vt:lpstr>Some configuration blocks do not support interpolation</vt:lpstr>
      <vt:lpstr>Demo</vt:lpstr>
      <vt:lpstr>Creating Terraform Modules and their usage  section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90</cp:revision>
  <dcterms:created xsi:type="dcterms:W3CDTF">2020-07-06T15:04:00Z</dcterms:created>
  <dcterms:modified xsi:type="dcterms:W3CDTF">2020-08-31T09:15:55Z</dcterms:modified>
</cp:coreProperties>
</file>