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1" r:id="rId4"/>
    <p:sldId id="273" r:id="rId5"/>
    <p:sldId id="274" r:id="rId6"/>
    <p:sldId id="275" r:id="rId7"/>
    <p:sldId id="276" r:id="rId8"/>
    <p:sldId id="272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500" autoAdjust="0"/>
  </p:normalViewPr>
  <p:slideViewPr>
    <p:cSldViewPr snapToGrid="0">
      <p:cViewPr varScale="1">
        <p:scale>
          <a:sx n="55" d="100"/>
          <a:sy n="55" d="100"/>
        </p:scale>
        <p:origin x="174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FC047-8B1F-4A1F-92AF-19790770E1A0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41CA2-D29D-4576-9613-2B9DB261A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1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52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/>
              <a:t>In this video we will learn how to call a root module from  a child module.</a:t>
            </a:r>
          </a:p>
          <a:p>
            <a:r>
              <a:rPr lang="en-GB" b="0" dirty="0"/>
              <a:t>In the end, we will learn about terraform supported source types of root modules.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Calling Modules</a:t>
            </a:r>
          </a:p>
          <a:p>
            <a:r>
              <a:rPr lang="en-GB" dirty="0"/>
              <a:t>Terraform commands will only directly use the configuration files in one directory, which is usually</a:t>
            </a:r>
          </a:p>
          <a:p>
            <a:r>
              <a:rPr lang="en-GB" dirty="0"/>
              <a:t> the current working directory. However, your configuration can use module blocks to call modules in</a:t>
            </a:r>
          </a:p>
          <a:p>
            <a:r>
              <a:rPr lang="en-GB" dirty="0"/>
              <a:t>  other directories. When Terraform encounters a module block, it loads and processes that module's</a:t>
            </a:r>
          </a:p>
          <a:p>
            <a:r>
              <a:rPr lang="en-GB" dirty="0"/>
              <a:t>   configuration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75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module that is called by another configuration is sometimes referred to as a "child module" of that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587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Modules can either be loaded from the local filesystem, or a remote source.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822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cap="none" dirty="0"/>
              <a:t>Calling a Module using Module Block.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>
                <a:solidFill>
                  <a:schemeClr val="accent6">
                    <a:lumMod val="50000"/>
                  </a:schemeClr>
                </a:solidFill>
              </a:rPr>
              <a:t>A Child Module can call a Root Module by using a module block with a mandatary field named source in it, where you define the path of source.</a:t>
            </a:r>
          </a:p>
          <a:p>
            <a:endParaRPr lang="en-GB" b="0" dirty="0"/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412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/>
              <a:t>Here is an example of module block, which you can define in your configuration files to use it.</a:t>
            </a:r>
          </a:p>
          <a:p>
            <a:r>
              <a:rPr lang="en-GB" b="0" dirty="0"/>
              <a:t>In this example I am create a </a:t>
            </a:r>
            <a:r>
              <a:rPr lang="en-GB" b="0" dirty="0" err="1"/>
              <a:t>fe-vnet</a:t>
            </a:r>
            <a:r>
              <a:rPr lang="en-GB" b="0" dirty="0"/>
              <a:t> by calling a module from Terraform registry, where the mandatory field source defines the path of that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202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Modules can either be loaded from the local filesystem, or a remote source.</a:t>
            </a:r>
          </a:p>
          <a:p>
            <a:r>
              <a:rPr lang="en-GB" dirty="0"/>
              <a:t>terraform supports a variety of remote sources,</a:t>
            </a:r>
          </a:p>
          <a:p>
            <a:r>
              <a:rPr lang="en-GB" dirty="0"/>
              <a:t>The module installer supports installation from a number of different source types, as listed below.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Local paths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Terraform Registry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GitHub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Bitbucket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Generic Git, Mercurial repositories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HTTP URLs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S3 buckets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GCS buckets</a:t>
            </a:r>
          </a:p>
          <a:p>
            <a:r>
              <a:rPr lang="en-GB"/>
              <a:t>So you can </a:t>
            </a:r>
            <a:r>
              <a:rPr lang="en-GB" dirty="0"/>
              <a:t>source a root module from any of the above supported sources in terraform. I will cover first 2 sources in this course. So that you will get an idea. How you can use modules.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171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we know what is root module and child module, In the next video we will create a local module and then redeploy our real life infrastructure lab again using local path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602097" cy="244057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Infrastructure Automation with Terraform &amp; Azure </a:t>
            </a:r>
            <a:r>
              <a:rPr lang="en-US" b="1" dirty="0" err="1">
                <a:solidFill>
                  <a:srgbClr val="FFFFFF"/>
                </a:solidFill>
              </a:rPr>
              <a:t>Devops</a:t>
            </a:r>
            <a:r>
              <a:rPr lang="en-US" b="1" dirty="0">
                <a:solidFill>
                  <a:srgbClr val="FFFFFF"/>
                </a:solidFill>
              </a:rPr>
              <a:t> on Azure cloud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320937"/>
            <a:ext cx="6400800" cy="4702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Harshal Mittal</a:t>
            </a:r>
          </a:p>
        </p:txBody>
      </p:sp>
    </p:spTree>
    <p:extLst>
      <p:ext uri="{BB962C8B-B14F-4D97-AF65-F5344CB8AC3E}">
        <p14:creationId xmlns:p14="http://schemas.microsoft.com/office/powerpoint/2010/main" val="54368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28" y="685800"/>
            <a:ext cx="10179732" cy="2743200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 dirty="0"/>
              <a:t>Calling Modules and its source types</a:t>
            </a:r>
            <a:br>
              <a:rPr lang="en-GB" sz="4800" b="1" cap="none" dirty="0"/>
            </a:br>
            <a:br>
              <a:rPr lang="en-GB" sz="4800" b="1" cap="none" dirty="0"/>
            </a:br>
            <a:r>
              <a:rPr lang="en-GB" sz="2800" b="1" cap="none" dirty="0"/>
              <a:t>Section 6</a:t>
            </a:r>
          </a:p>
        </p:txBody>
      </p:sp>
    </p:spTree>
    <p:extLst>
      <p:ext uri="{BB962C8B-B14F-4D97-AF65-F5344CB8AC3E}">
        <p14:creationId xmlns:p14="http://schemas.microsoft.com/office/powerpoint/2010/main" val="51867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75656"/>
            <a:ext cx="10959149" cy="704999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Calling 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288473"/>
            <a:ext cx="10959147" cy="4705928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Terraform commands will only directly use the configuration files in one directory. You can use module blocks to call modules in other directories.</a:t>
            </a:r>
          </a:p>
        </p:txBody>
      </p:sp>
    </p:spTree>
    <p:extLst>
      <p:ext uri="{BB962C8B-B14F-4D97-AF65-F5344CB8AC3E}">
        <p14:creationId xmlns:p14="http://schemas.microsoft.com/office/powerpoint/2010/main" val="293592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75656"/>
            <a:ext cx="10959149" cy="704999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Calling 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288473"/>
            <a:ext cx="10959147" cy="4705928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Terraform commands will only directly use the configuration files in one directory. You can use module blocks to call modules in other directories.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A module that is called by another configuration is sometimes referred as a child module of that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169424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75656"/>
            <a:ext cx="10959149" cy="704999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Calling 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288473"/>
            <a:ext cx="10959147" cy="4705928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Terraform commands will only directly use the configuration files in one directory. You can use module blocks to call modules in other directories.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A module that is called by another configuration is sometimes referred as a child module of that configuration.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Modules can either be loaded from the local filesystem, or a remote source.</a:t>
            </a:r>
          </a:p>
        </p:txBody>
      </p:sp>
    </p:spTree>
    <p:extLst>
      <p:ext uri="{BB962C8B-B14F-4D97-AF65-F5344CB8AC3E}">
        <p14:creationId xmlns:p14="http://schemas.microsoft.com/office/powerpoint/2010/main" val="286505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424" y="114151"/>
            <a:ext cx="10959149" cy="1118904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Calling a Module using Module Block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6E72004-7276-4825-8B00-E9FDE65CD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634835"/>
            <a:ext cx="10959147" cy="435956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A Child Module can call a Root Module by using a module block with a mandatary field named ‘source’ in it, where you define the path of source.</a:t>
            </a:r>
          </a:p>
        </p:txBody>
      </p:sp>
    </p:spTree>
    <p:extLst>
      <p:ext uri="{BB962C8B-B14F-4D97-AF65-F5344CB8AC3E}">
        <p14:creationId xmlns:p14="http://schemas.microsoft.com/office/powerpoint/2010/main" val="33556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424" y="114151"/>
            <a:ext cx="10959149" cy="1118904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Calling a Module using Module Block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6E72004-7276-4825-8B00-E9FDE65CD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634835"/>
            <a:ext cx="10959147" cy="435956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A Child Module can call a Root Module by using a module block with a mandatary field named source in it, where you define the path of source.</a:t>
            </a:r>
          </a:p>
          <a:p>
            <a:pPr algn="just"/>
            <a:r>
              <a:rPr lang="en-GB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“</a:t>
            </a:r>
            <a:r>
              <a:rPr lang="en-GB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fe-vnet</a:t>
            </a:r>
            <a:r>
              <a:rPr lang="en-GB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{</a:t>
            </a:r>
          </a:p>
          <a:p>
            <a:pPr algn="just"/>
            <a:r>
              <a:rPr lang="en-GB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source = "Azure/</a:t>
            </a:r>
            <a:r>
              <a:rPr lang="en-GB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vnet</a:t>
            </a:r>
            <a:r>
              <a:rPr lang="en-GB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azurerm</a:t>
            </a:r>
            <a:r>
              <a:rPr lang="en-GB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algn="just"/>
            <a:r>
              <a:rPr lang="en-GB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201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425" y="735874"/>
            <a:ext cx="10959149" cy="704999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Terraform supports a variety of remote sources for 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298" y="1662546"/>
            <a:ext cx="11859491" cy="4705928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Local paths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Terraform Registry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GitHub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Bitbucket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Generic Git, Mercurial repositories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HTTP URLs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S3 buckets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GCS buckets</a:t>
            </a:r>
          </a:p>
        </p:txBody>
      </p:sp>
    </p:spTree>
    <p:extLst>
      <p:ext uri="{BB962C8B-B14F-4D97-AF65-F5344CB8AC3E}">
        <p14:creationId xmlns:p14="http://schemas.microsoft.com/office/powerpoint/2010/main" val="267726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4E70-DCB2-4777-BDC3-DCD69BFA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10705839" cy="1165225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Modules using local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59013-9303-42EB-9D1A-E43C406A3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41999565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3628</TotalTime>
  <Words>632</Words>
  <Application>Microsoft Office PowerPoint</Application>
  <PresentationFormat>Widescreen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Wingdings</vt:lpstr>
      <vt:lpstr>Wingdings 3</vt:lpstr>
      <vt:lpstr>Slice</vt:lpstr>
      <vt:lpstr>Infrastructure Automation with Terraform &amp; Azure Devops on Azure cloud</vt:lpstr>
      <vt:lpstr>Calling Modules and its source types  Section 6</vt:lpstr>
      <vt:lpstr>Calling Modules</vt:lpstr>
      <vt:lpstr>Calling Modules</vt:lpstr>
      <vt:lpstr>Calling Modules</vt:lpstr>
      <vt:lpstr>Calling a Module using Module Block</vt:lpstr>
      <vt:lpstr>Calling a Module using Module Block</vt:lpstr>
      <vt:lpstr>Terraform supports a variety of remote sources for Modules</vt:lpstr>
      <vt:lpstr>Modules using local paths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Automation with Terraform &amp; Devops on Azure</dc:title>
  <dc:creator>Mittal, Harshal</dc:creator>
  <cp:lastModifiedBy>Mittal, Harshal</cp:lastModifiedBy>
  <cp:revision>117</cp:revision>
  <dcterms:created xsi:type="dcterms:W3CDTF">2020-07-06T15:04:00Z</dcterms:created>
  <dcterms:modified xsi:type="dcterms:W3CDTF">2020-08-31T10:54:30Z</dcterms:modified>
</cp:coreProperties>
</file>