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8" r:id="rId5"/>
    <p:sldId id="272" r:id="rId6"/>
    <p:sldId id="273" r:id="rId7"/>
    <p:sldId id="274" r:id="rId8"/>
    <p:sldId id="275" r:id="rId9"/>
    <p:sldId id="269" r:id="rId10"/>
    <p:sldId id="276" r:id="rId11"/>
    <p:sldId id="277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section 7, In this section we are going to learn some best practices about management of multiple environments, Dependencies and their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dependency types are discussed and illustrated in more detail below.</a:t>
            </a:r>
          </a:p>
          <a:p>
            <a:r>
              <a:rPr lang="en-GB" dirty="0"/>
              <a:t>The following are the minimum set of resources that need to exist before a VM can be created: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Resource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Virtual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Subnet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Network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do a lab on Implicit dependencies, Terraform can infer when one resource depends on another by analysing the resource attributes used in </a:t>
            </a:r>
          </a:p>
          <a:p>
            <a:r>
              <a:rPr lang="en-GB" dirty="0"/>
              <a:t>interpolation expressions. The act of referencing an attribute from another resource in the argument </a:t>
            </a:r>
          </a:p>
          <a:p>
            <a:r>
              <a:rPr lang="en-GB" dirty="0"/>
              <a:t>value of a resource results in an implicit dependency. Because of the dependency, the order of blocks and expressions in the configuration file doesn't matter.</a:t>
            </a:r>
          </a:p>
          <a:p>
            <a:r>
              <a:rPr lang="en-GB" dirty="0"/>
              <a:t>Terraform uses implicit dependencies by default by the use of interpolation. Use implicit dependencies wherever possible.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learn Explicit Dependencies in our next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7 is split into 4 parts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this video I am going to introduce resource dependencies, in terraform there are 2 type of dependencies Implicit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explicit dependencies.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Also we will learn various methods how we can manage multiple environments using workspaces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directories.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start with Dependencies. </a:t>
            </a:r>
          </a:p>
          <a:p>
            <a:r>
              <a:rPr lang="en-GB" dirty="0"/>
              <a:t>Real infrastructure is a diverse collection of interdependent resources. Terraform configurations usually contain many resources.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Terraform changes infrastructure, many of the changes have to be made in a specific order. This order is determined by resource dependencies.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5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two types of dependencies: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83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Implicit dependencies.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2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Explicit dependencies.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54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Implicit Dependencies. </a:t>
            </a:r>
          </a:p>
          <a:p>
            <a:r>
              <a:rPr lang="en-GB" dirty="0"/>
              <a:t>In this dependency terraform and the Azure provider determine the order of deployment of resources automatically based on the configuration.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11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if a Virtual Machine resource references a network interface, the provider knows to create NIC before VM.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0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338" y="0"/>
            <a:ext cx="10959149" cy="84354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Implicit 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345" y="1039092"/>
            <a:ext cx="11189134" cy="4999908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and the Azure provider determine order of deployment automatically based on the configuration.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For Example, if a Virtual Machine resource references a network interface, the provider knows to create NIC before VM.</a:t>
            </a: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0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338" y="0"/>
            <a:ext cx="10959149" cy="84354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Implicit 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345" y="1039092"/>
            <a:ext cx="11189134" cy="4999908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and the Azure provider determine order of deployment automatically based on the configuration.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For Example, if a Virtual Machine resource references a network interface, the provider knows to create NIC before VM.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RG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VNET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Subnet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NIC</a:t>
            </a: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3415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593389" cy="115685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Explicit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Managing Multiple Environments and Dependencies</a:t>
            </a:r>
            <a:br>
              <a:rPr lang="en-GB" sz="4800" b="1" cap="none" dirty="0"/>
            </a:br>
            <a:br>
              <a:rPr lang="en-GB" sz="2000" b="1" cap="none" dirty="0"/>
            </a:br>
            <a:r>
              <a:rPr lang="en-GB" sz="2800" b="1" cap="none" dirty="0"/>
              <a:t>Section 7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250965"/>
            <a:ext cx="10959149" cy="1148344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Section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745673"/>
            <a:ext cx="10959147" cy="408550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Implicit Dependencies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Explicit Dependencies.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cap="none" dirty="0">
                <a:solidFill>
                  <a:schemeClr val="accent6">
                    <a:lumMod val="50000"/>
                  </a:schemeClr>
                </a:solidFill>
              </a:rPr>
              <a:t>Managing Multiple Environments Using Workspaces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cap="none" dirty="0">
                <a:solidFill>
                  <a:schemeClr val="accent6">
                    <a:lumMod val="50000"/>
                  </a:schemeClr>
                </a:solidFill>
              </a:rPr>
              <a:t>Managing Multiple Environments Using Directories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25" y="152631"/>
            <a:ext cx="10959149" cy="106656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Dependencies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AC9E98-76D6-4990-8D5D-5E2F8C1E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26" y="1828800"/>
            <a:ext cx="10363201" cy="410015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Collection of interdependent resources.</a:t>
            </a:r>
          </a:p>
        </p:txBody>
      </p:sp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25" y="152631"/>
            <a:ext cx="10959149" cy="106656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Dependencies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AC9E98-76D6-4990-8D5D-5E2F8C1E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26" y="1828800"/>
            <a:ext cx="10363201" cy="410015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Collection of interdependent resources.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Changes have to be made in a specific order.</a:t>
            </a:r>
          </a:p>
        </p:txBody>
      </p:sp>
    </p:spTree>
    <p:extLst>
      <p:ext uri="{BB962C8B-B14F-4D97-AF65-F5344CB8AC3E}">
        <p14:creationId xmlns:p14="http://schemas.microsoft.com/office/powerpoint/2010/main" val="202849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25" y="152631"/>
            <a:ext cx="10959149" cy="106656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Dependencies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AC9E98-76D6-4990-8D5D-5E2F8C1E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26" y="1828800"/>
            <a:ext cx="10363201" cy="410015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Collection of interdependent resources.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Changes have to be made in a specific order.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There are two types of dependencies:</a:t>
            </a:r>
          </a:p>
        </p:txBody>
      </p:sp>
    </p:spTree>
    <p:extLst>
      <p:ext uri="{BB962C8B-B14F-4D97-AF65-F5344CB8AC3E}">
        <p14:creationId xmlns:p14="http://schemas.microsoft.com/office/powerpoint/2010/main" val="380897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25" y="152631"/>
            <a:ext cx="10959149" cy="106656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Dependencies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AC9E98-76D6-4990-8D5D-5E2F8C1E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26" y="1828800"/>
            <a:ext cx="10363201" cy="410015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Collection of interdependent resources.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Changes have to be made in a specific order.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There are two types of dependencies: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Implicit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75328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25" y="152631"/>
            <a:ext cx="10959149" cy="1066569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Dependencies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AC9E98-76D6-4990-8D5D-5E2F8C1E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26" y="1828800"/>
            <a:ext cx="10363201" cy="410015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Collection of interdependent resources.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Changes have to be made in a specific order.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There are two types of dependencies: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Implicit dependencies.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Explicit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00010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338" y="0"/>
            <a:ext cx="10959149" cy="84354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Implicit 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345" y="1039092"/>
            <a:ext cx="11189134" cy="4999908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and the Azure provider determine order  of deployment automatically based on the configuration.</a:t>
            </a: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4609</TotalTime>
  <Words>576</Words>
  <Application>Microsoft Office PowerPoint</Application>
  <PresentationFormat>Widescreen</PresentationFormat>
  <Paragraphs>88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Managing Multiple Environments and Dependencies  Section 7</vt:lpstr>
      <vt:lpstr>Section Overview</vt:lpstr>
      <vt:lpstr>Dependencies</vt:lpstr>
      <vt:lpstr>Dependencies</vt:lpstr>
      <vt:lpstr>Dependencies</vt:lpstr>
      <vt:lpstr>Dependencies</vt:lpstr>
      <vt:lpstr>Dependencies</vt:lpstr>
      <vt:lpstr>Implicit Dependencies</vt:lpstr>
      <vt:lpstr>Implicit Dependencies</vt:lpstr>
      <vt:lpstr>Implicit Dependencies</vt:lpstr>
      <vt:lpstr>Demo</vt:lpstr>
      <vt:lpstr>Explicit 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121</cp:revision>
  <dcterms:created xsi:type="dcterms:W3CDTF">2020-07-06T15:04:00Z</dcterms:created>
  <dcterms:modified xsi:type="dcterms:W3CDTF">2020-09-01T12:22:25Z</dcterms:modified>
</cp:coreProperties>
</file>