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59" r:id="rId6"/>
    <p:sldId id="276" r:id="rId7"/>
    <p:sldId id="278" r:id="rId8"/>
    <p:sldId id="271" r:id="rId9"/>
    <p:sldId id="279" r:id="rId10"/>
    <p:sldId id="280" r:id="rId11"/>
    <p:sldId id="281" r:id="rId12"/>
    <p:sldId id="272" r:id="rId13"/>
    <p:sldId id="282" r:id="rId14"/>
    <p:sldId id="283" r:id="rId15"/>
    <p:sldId id="285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Let us learn about </a:t>
            </a:r>
            <a:r>
              <a:rPr lang="en-GB" sz="1200" b="1" cap="none" dirty="0"/>
              <a:t>Managing Multiple Environments Using Workspaces.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Tip, to be aware of the workspace you are working in to avoid accidentally performing operations on the wrong environment.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2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the </a:t>
            </a:r>
            <a:r>
              <a:rPr lang="en-GB" dirty="0" err="1"/>
              <a:t>Terrafrom</a:t>
            </a:r>
            <a:r>
              <a:rPr lang="en-GB" dirty="0"/>
              <a:t> workspace commands</a:t>
            </a:r>
          </a:p>
          <a:p>
            <a:r>
              <a:rPr lang="en-GB" dirty="0"/>
              <a:t>Terraform workspace list to list all the existing workspace for that working directory.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6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Terraform workspace new test</a:t>
            </a:r>
          </a:p>
          <a:p>
            <a:r>
              <a:rPr lang="en-GB" dirty="0"/>
              <a:t>This command can be used to create a new workspace named test.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68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Terraform workspace select test</a:t>
            </a:r>
          </a:p>
          <a:p>
            <a:r>
              <a:rPr lang="en-GB" dirty="0"/>
              <a:t>This command can be used to switch between the workspace. So now you have selected test workspace to work 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64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last command is to apply the terraform configuration. So in workspace we use same code, but we have a separate terraform arguments file. One for each environment. Once we are in correct workspace then we apply the code by choosing the correct </a:t>
            </a:r>
            <a:r>
              <a:rPr lang="en-GB" dirty="0" err="1"/>
              <a:t>tfvars</a:t>
            </a:r>
            <a:r>
              <a:rPr lang="en-GB" dirty="0"/>
              <a:t> file so in this case we have selected test workspace and applying the configuration using </a:t>
            </a:r>
            <a:r>
              <a:rPr lang="en-GB" dirty="0" err="1"/>
              <a:t>test.tfvars</a:t>
            </a:r>
            <a:r>
              <a:rPr lang="en-GB" dirty="0"/>
              <a:t> file.</a:t>
            </a:r>
          </a:p>
          <a:p>
            <a:r>
              <a:rPr lang="en-GB" dirty="0"/>
              <a:t>Terraform apply is using –var-file switch to specify the terraform arguments file.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34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demo on Terraform workspaces.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next video, we will learn the directories method to keep separate state files for multiple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we need multiple environments?</a:t>
            </a:r>
          </a:p>
          <a:p>
            <a:r>
              <a:rPr lang="en-GB" dirty="0"/>
              <a:t>Using multiple environment ensures that your Infrastructure is rigorously tested before it is deployed and made available to users.</a:t>
            </a:r>
          </a:p>
          <a:p>
            <a:r>
              <a:rPr lang="en-GB" dirty="0"/>
              <a:t>This is possible only after proper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2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can be achieved by having multiple environments one for test, another for staging and then for production.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8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helps to deliver infrastructure that is reliable, robust and in a timely manner.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In Terraform, separate environments signal separation of state files for each environment, which is more mature use of terraform.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supports two ways to keep the state file separate, by the use of workspaces and directories.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17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learn about terraform workspaces, </a:t>
            </a:r>
          </a:p>
          <a:p>
            <a:r>
              <a:rPr lang="en-GB" dirty="0"/>
              <a:t>it is one the methods used to keep separate state file for separate environments.</a:t>
            </a:r>
          </a:p>
          <a:p>
            <a:r>
              <a:rPr lang="en-GB" dirty="0"/>
              <a:t>Workspace-separated environments use the same Terraform code but have different state files.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4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workspace, Environments stay as similar to each other as possible,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3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However, you must manage your workspaces in the CLI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3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0"/>
            <a:ext cx="10959149" cy="92667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Terraform Workspaces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163782"/>
            <a:ext cx="10959147" cy="483062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Workspace-separated environments use the same code but have different state files.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Environments stay as similar to each other.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Manage the workspaces using CLI.</a:t>
            </a:r>
          </a:p>
        </p:txBody>
      </p:sp>
    </p:spTree>
    <p:extLst>
      <p:ext uri="{BB962C8B-B14F-4D97-AF65-F5344CB8AC3E}">
        <p14:creationId xmlns:p14="http://schemas.microsoft.com/office/powerpoint/2010/main" val="39328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0"/>
            <a:ext cx="10959149" cy="92667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Terraform Workspaces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163782"/>
            <a:ext cx="10959147" cy="483062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Workspace-separated environments use the same code but have different state files.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Environments stay as similar to each other.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Manage the workspaces using CLI.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Tip: Be aware of the workspace you are working in to avoid accidentally performing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837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1"/>
            <a:ext cx="10959149" cy="732708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Terraform workspace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034471"/>
            <a:ext cx="10959147" cy="4789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200" b="1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workspace list</a:t>
            </a:r>
          </a:p>
        </p:txBody>
      </p:sp>
    </p:spTree>
    <p:extLst>
      <p:ext uri="{BB962C8B-B14F-4D97-AF65-F5344CB8AC3E}">
        <p14:creationId xmlns:p14="http://schemas.microsoft.com/office/powerpoint/2010/main" val="245893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1"/>
            <a:ext cx="10959149" cy="732708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Terraform workspace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034471"/>
            <a:ext cx="10959147" cy="4789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200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workspace list</a:t>
            </a:r>
          </a:p>
          <a:p>
            <a:pPr>
              <a:lnSpc>
                <a:spcPct val="150000"/>
              </a:lnSpc>
            </a:pPr>
            <a:r>
              <a:rPr lang="en-GB" sz="3200" b="1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workspace new </a:t>
            </a:r>
            <a:r>
              <a:rPr lang="en-GB" sz="3200" b="1" i="1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04685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1"/>
            <a:ext cx="10959149" cy="732708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Terraform workspace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034471"/>
            <a:ext cx="10959147" cy="4789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200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workspace list</a:t>
            </a:r>
          </a:p>
          <a:p>
            <a:pPr>
              <a:lnSpc>
                <a:spcPct val="150000"/>
              </a:lnSpc>
            </a:pPr>
            <a:r>
              <a:rPr lang="en-GB" sz="3200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workspace new </a:t>
            </a:r>
            <a:r>
              <a:rPr lang="en-GB" sz="3200" i="1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en-GB" sz="3200" b="1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workspace select </a:t>
            </a:r>
            <a:r>
              <a:rPr lang="en-GB" sz="3200" b="1" i="1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12484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1"/>
            <a:ext cx="10959149" cy="732708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Terraform workspace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034471"/>
            <a:ext cx="10959147" cy="4789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3200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workspace list</a:t>
            </a:r>
          </a:p>
          <a:p>
            <a:pPr>
              <a:lnSpc>
                <a:spcPct val="150000"/>
              </a:lnSpc>
            </a:pPr>
            <a:r>
              <a:rPr lang="en-GB" sz="3200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workspace new </a:t>
            </a:r>
            <a:r>
              <a:rPr lang="en-GB" sz="3200" i="1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en-GB" sz="3200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workspace select </a:t>
            </a:r>
            <a:r>
              <a:rPr lang="en-GB" sz="3200" i="1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en-GB" sz="3200" b="1" spc="-15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apply –var-file=</a:t>
            </a:r>
            <a:r>
              <a:rPr lang="en-GB" sz="3200" b="1" i="1" spc="-15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test.tfvars</a:t>
            </a:r>
            <a:endParaRPr lang="en-GB" sz="3200" b="1" i="1" spc="-15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9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cap="none" dirty="0"/>
              <a:t>Managing Multiple Environments Using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Managing Multiple Environments Using Workspaces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7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826655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Need of Multiple Environments.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4" y="1233054"/>
            <a:ext cx="11116886" cy="5056909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multiple environment ensures that your Infrastructure is rigorously tested.</a:t>
            </a:r>
          </a:p>
        </p:txBody>
      </p:sp>
    </p:spTree>
    <p:extLst>
      <p:ext uri="{BB962C8B-B14F-4D97-AF65-F5344CB8AC3E}">
        <p14:creationId xmlns:p14="http://schemas.microsoft.com/office/powerpoint/2010/main" val="211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826655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Need of Multiple Environments.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4" y="1233054"/>
            <a:ext cx="11116886" cy="5056909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multiple environment ensures that your Infrastructure is rigorously test.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This requires multiple environment for test, staging and prod.</a:t>
            </a:r>
          </a:p>
          <a:p>
            <a:pPr algn="just">
              <a:spcBef>
                <a:spcPts val="1200"/>
              </a:spcBef>
            </a:pPr>
            <a:endParaRPr lang="en-GB" sz="28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826655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Need of Multiple Environments.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4" y="1233054"/>
            <a:ext cx="11116886" cy="5056909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multiple environment ensures that your Infrastructure is rigorously test.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This requires multiple environment for test, staging and prod.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It helps to deliver infrastructure that is reliable and in a timely manner.</a:t>
            </a:r>
          </a:p>
          <a:p>
            <a:pPr algn="just">
              <a:spcBef>
                <a:spcPts val="1200"/>
              </a:spcBef>
            </a:pPr>
            <a:endParaRPr lang="en-GB" sz="28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826655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Need of Multiple Environments.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4" y="1233054"/>
            <a:ext cx="11116886" cy="5056909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multiple environment ensures that your Infrastructure is rigorously test.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This requires multiple environment for test, staging and prod.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It helps to deliver infrastructure that is reliable and in a timely manner.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 Terraform, separate environments signal separation of state files for each environment.</a:t>
            </a:r>
          </a:p>
        </p:txBody>
      </p:sp>
    </p:spTree>
    <p:extLst>
      <p:ext uri="{BB962C8B-B14F-4D97-AF65-F5344CB8AC3E}">
        <p14:creationId xmlns:p14="http://schemas.microsoft.com/office/powerpoint/2010/main" val="261213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826655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Need of Multiple Environments.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474" y="1233054"/>
            <a:ext cx="11116886" cy="5056909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multiple environment ensures that your Infrastructure is rigorously test.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This requires multiple environment for test, staging and prod.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It helps to deliver infrastructure that is reliable and in a timely manner.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 Terraform, separate environments signal separation of state files for each environment.</a:t>
            </a:r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supports two ways to keep the state file separate, by the use of workspaces and directories.</a:t>
            </a:r>
          </a:p>
          <a:p>
            <a:pPr algn="just">
              <a:spcBef>
                <a:spcPts val="1200"/>
              </a:spcBef>
            </a:pPr>
            <a:endParaRPr lang="en-GB" sz="28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3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0"/>
            <a:ext cx="10959149" cy="92667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Terraform Workspaces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163782"/>
            <a:ext cx="10959147" cy="483062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Workspace-separated environments use the same code but have different state files.</a:t>
            </a:r>
          </a:p>
        </p:txBody>
      </p:sp>
    </p:spTree>
    <p:extLst>
      <p:ext uri="{BB962C8B-B14F-4D97-AF65-F5344CB8AC3E}">
        <p14:creationId xmlns:p14="http://schemas.microsoft.com/office/powerpoint/2010/main" val="34928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0"/>
            <a:ext cx="10959149" cy="92667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Terraform Workspaces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163782"/>
            <a:ext cx="10959147" cy="483062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Workspace-separated environments use the same code but have different state files.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Environments stay as similar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5847861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3843</TotalTime>
  <Words>796</Words>
  <Application>Microsoft Office PowerPoint</Application>
  <PresentationFormat>Widescreen</PresentationFormat>
  <Paragraphs>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Gothic</vt:lpstr>
      <vt:lpstr>Courier New</vt:lpstr>
      <vt:lpstr>Wingdings</vt:lpstr>
      <vt:lpstr>Wingdings 3</vt:lpstr>
      <vt:lpstr>Slice</vt:lpstr>
      <vt:lpstr>Infrastructure Automation with Terraform &amp; Azure Devops on Azure cloud</vt:lpstr>
      <vt:lpstr>Managing Multiple Environments Using Workspaces  Section 7</vt:lpstr>
      <vt:lpstr>Need of Multiple Environments.</vt:lpstr>
      <vt:lpstr>Need of Multiple Environments.</vt:lpstr>
      <vt:lpstr>Need of Multiple Environments.</vt:lpstr>
      <vt:lpstr>Need of Multiple Environments.</vt:lpstr>
      <vt:lpstr>Need of Multiple Environments.</vt:lpstr>
      <vt:lpstr>Terraform Workspaces</vt:lpstr>
      <vt:lpstr>Terraform Workspaces</vt:lpstr>
      <vt:lpstr>Terraform Workspaces</vt:lpstr>
      <vt:lpstr>Terraform Workspaces</vt:lpstr>
      <vt:lpstr>Terraform workspace commands</vt:lpstr>
      <vt:lpstr>Terraform workspace commands</vt:lpstr>
      <vt:lpstr>Terraform workspace commands</vt:lpstr>
      <vt:lpstr>Terraform workspace commands</vt:lpstr>
      <vt:lpstr>Demo</vt:lpstr>
      <vt:lpstr>Managing Multiple Environments Using Directories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94</cp:revision>
  <dcterms:created xsi:type="dcterms:W3CDTF">2020-07-06T15:04:00Z</dcterms:created>
  <dcterms:modified xsi:type="dcterms:W3CDTF">2020-09-02T11:47:20Z</dcterms:modified>
</cp:coreProperties>
</file>