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terraform/modules/tf-code-managemen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https://learn.hashicorp.com/terraform/modules/tf-code-management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2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Let us learn how we can manage multiple environments using directories.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second method of management of multiple environments. </a:t>
            </a:r>
          </a:p>
          <a:p>
            <a:r>
              <a:rPr lang="en-GB" dirty="0"/>
              <a:t>the use of this method starts by creating separate directories for each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shrink the blast-radius of your Terraform runs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1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ensure you will only touch intended infrastructure.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70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Your state files are stored on disk in their corresponding configuration directories and do not touch the other directories by default.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64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help ensure deployments will not impact one another.</a:t>
            </a:r>
          </a:p>
          <a:p>
            <a:endParaRPr lang="en-GB" dirty="0"/>
          </a:p>
          <a:p>
            <a:r>
              <a:rPr lang="en-GB" dirty="0"/>
              <a:t>Directory separated environments rely on duplicate Terraform code, which may be useful if your deployments are different.</a:t>
            </a:r>
          </a:p>
          <a:p>
            <a:r>
              <a:rPr lang="en-GB" dirty="0"/>
              <a:t>for example test infrastructure won’t be as big as prod environment. Like VM size and no of VMs will be more in production to meet the workload.</a:t>
            </a:r>
          </a:p>
          <a:p>
            <a:endParaRPr lang="en-GB" dirty="0"/>
          </a:p>
          <a:p>
            <a:r>
              <a:rPr lang="en-GB" dirty="0"/>
              <a:t>I prefer this method over the workspace method as it less prone to human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68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give you a demo, on management of multiple environments using directories.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concludes chapter 7, In the next section I will give you an introduction to azure </a:t>
            </a:r>
            <a:r>
              <a:rPr lang="en-GB" dirty="0" err="1"/>
              <a:t>devops</a:t>
            </a:r>
            <a:r>
              <a:rPr lang="en-GB" dirty="0"/>
              <a:t> and also I will push the code to git repo and integrate it with Azure </a:t>
            </a:r>
            <a:r>
              <a:rPr lang="en-GB" dirty="0" err="1"/>
              <a:t>Devops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Managing Multiple Environments Using Directories</a:t>
            </a:r>
            <a:br>
              <a:rPr lang="en-GB" sz="2800" b="1" cap="none" dirty="0"/>
            </a:br>
            <a:br>
              <a:rPr lang="en-GB" sz="2800" b="1" cap="none" dirty="0"/>
            </a:br>
            <a:r>
              <a:rPr lang="en-GB" sz="2800" b="1" cap="none" dirty="0"/>
              <a:t>Section 7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3964"/>
            <a:ext cx="10959149" cy="1094509"/>
          </a:xfrm>
        </p:spPr>
        <p:txBody>
          <a:bodyPr>
            <a:noAutofit/>
          </a:bodyPr>
          <a:lstStyle/>
          <a:p>
            <a:pPr algn="ctr"/>
            <a:r>
              <a:rPr lang="en-GB" b="1" cap="none" dirty="0"/>
              <a:t>Managing Multiple Environment using Directories</a:t>
            </a:r>
            <a:br>
              <a:rPr lang="en-GB" b="1" cap="none" dirty="0"/>
            </a:br>
            <a:endParaRPr lang="en-GB" b="1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928255"/>
            <a:ext cx="10959147" cy="506614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By creating separate directories for each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3592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3964"/>
            <a:ext cx="10959149" cy="1094509"/>
          </a:xfrm>
        </p:spPr>
        <p:txBody>
          <a:bodyPr>
            <a:noAutofit/>
          </a:bodyPr>
          <a:lstStyle/>
          <a:p>
            <a:pPr algn="ctr"/>
            <a:r>
              <a:rPr lang="en-GB" b="1" cap="none" dirty="0"/>
              <a:t>Managing Multiple Environment using Directories</a:t>
            </a:r>
            <a:br>
              <a:rPr lang="en-GB" b="1" cap="none" dirty="0"/>
            </a:br>
            <a:endParaRPr lang="en-GB" b="1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928255"/>
            <a:ext cx="10959147" cy="506614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By creating separate directories for each environment.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Shrink the blast-radius of terraform runs.</a:t>
            </a:r>
          </a:p>
        </p:txBody>
      </p:sp>
    </p:spTree>
    <p:extLst>
      <p:ext uri="{BB962C8B-B14F-4D97-AF65-F5344CB8AC3E}">
        <p14:creationId xmlns:p14="http://schemas.microsoft.com/office/powerpoint/2010/main" val="66177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3964"/>
            <a:ext cx="10959149" cy="1094509"/>
          </a:xfrm>
        </p:spPr>
        <p:txBody>
          <a:bodyPr>
            <a:noAutofit/>
          </a:bodyPr>
          <a:lstStyle/>
          <a:p>
            <a:pPr algn="ctr"/>
            <a:r>
              <a:rPr lang="en-GB" b="1" cap="none" dirty="0"/>
              <a:t>Managing Multiple Environment using Directories</a:t>
            </a:r>
            <a:br>
              <a:rPr lang="en-GB" b="1" cap="none" dirty="0"/>
            </a:br>
            <a:endParaRPr lang="en-GB" b="1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928255"/>
            <a:ext cx="10959147" cy="506614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By creating separate directories for each environment.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Shrink the blast-radius of terraform runs.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Ensure you will only touch intended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285649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3964"/>
            <a:ext cx="10959149" cy="1094509"/>
          </a:xfrm>
        </p:spPr>
        <p:txBody>
          <a:bodyPr>
            <a:noAutofit/>
          </a:bodyPr>
          <a:lstStyle/>
          <a:p>
            <a:pPr algn="ctr"/>
            <a:r>
              <a:rPr lang="en-GB" b="1" cap="none" dirty="0"/>
              <a:t>Managing Multiple Environment using Directories</a:t>
            </a:r>
            <a:br>
              <a:rPr lang="en-GB" b="1" cap="none" dirty="0"/>
            </a:br>
            <a:endParaRPr lang="en-GB" b="1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928255"/>
            <a:ext cx="10959147" cy="506614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By creating separate directories for each environment.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Shrink the blast-radius of terraform runs.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Ensure you will only touch intended infrastructure.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State file is stored in their corresponding configuration directories.</a:t>
            </a:r>
          </a:p>
        </p:txBody>
      </p:sp>
    </p:spTree>
    <p:extLst>
      <p:ext uri="{BB962C8B-B14F-4D97-AF65-F5344CB8AC3E}">
        <p14:creationId xmlns:p14="http://schemas.microsoft.com/office/powerpoint/2010/main" val="303930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93964"/>
            <a:ext cx="10959149" cy="1094509"/>
          </a:xfrm>
        </p:spPr>
        <p:txBody>
          <a:bodyPr>
            <a:noAutofit/>
          </a:bodyPr>
          <a:lstStyle/>
          <a:p>
            <a:pPr algn="ctr"/>
            <a:r>
              <a:rPr lang="en-GB" b="1" cap="none" dirty="0"/>
              <a:t>Managing Multiple Environment using Directories</a:t>
            </a:r>
            <a:br>
              <a:rPr lang="en-GB" b="1" cap="none" dirty="0"/>
            </a:br>
            <a:endParaRPr lang="en-GB" b="1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928255"/>
            <a:ext cx="10959147" cy="506614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By creating separate directories for each environment.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Shrink the blast-radius of terraform runs.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Ensure you will only touch intended infrastructure.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State file is stored in their corresponding configuration directories.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Ensure deployments will not impact one another.</a:t>
            </a:r>
          </a:p>
        </p:txBody>
      </p:sp>
    </p:spTree>
    <p:extLst>
      <p:ext uri="{BB962C8B-B14F-4D97-AF65-F5344CB8AC3E}">
        <p14:creationId xmlns:p14="http://schemas.microsoft.com/office/powerpoint/2010/main" val="130604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Introduction to Azure DevOps and Pushing code to Repo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2886</TotalTime>
  <Words>409</Words>
  <Application>Microsoft Office PowerPoint</Application>
  <PresentationFormat>Widescreen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Managing Multiple Environments Using Directories  Section 7</vt:lpstr>
      <vt:lpstr>Managing Multiple Environment using Directories </vt:lpstr>
      <vt:lpstr>Managing Multiple Environment using Directories </vt:lpstr>
      <vt:lpstr>Managing Multiple Environment using Directories </vt:lpstr>
      <vt:lpstr>Managing Multiple Environment using Directories </vt:lpstr>
      <vt:lpstr>Managing Multiple Environment using Directories </vt:lpstr>
      <vt:lpstr>Demo</vt:lpstr>
      <vt:lpstr>Introduction to Azure DevOps and Pushing code to Repo  Section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108</cp:revision>
  <dcterms:created xsi:type="dcterms:W3CDTF">2020-07-06T15:04:00Z</dcterms:created>
  <dcterms:modified xsi:type="dcterms:W3CDTF">2020-09-02T13:06:02Z</dcterms:modified>
</cp:coreProperties>
</file>