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3933" autoAdjust="0"/>
  </p:normalViewPr>
  <p:slideViewPr>
    <p:cSldViewPr snapToGrid="0">
      <p:cViewPr varScale="1">
        <p:scale>
          <a:sx n="46" d="100"/>
          <a:sy n="46" d="100"/>
        </p:scale>
        <p:origin x="20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53BF-FE55-409E-9499-36889D590D9F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CD7A9-9905-4755-AE19-50BC1B391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7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infrastructure-as-code-in-terraform-azure-devops-on-azur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and welcome to the course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with terraform and azure devops on azure cloud.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section, I am going to cover Terraform v13, It is now in general availability.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5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I have create a complete course on </a:t>
            </a:r>
            <a:r>
              <a:rPr lang="en-GB" sz="1200" b="1" dirty="0" err="1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udemy</a:t>
            </a: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 covering following topic in demand.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Learn Terraform on Microsoft Azure Cloud.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Comprehensive course on Terraform.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Azure DevOps.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Secret Management in both Azure DevOps and Terraform.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Release pipelines and CICD pipelines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All in one course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https://www.udemy.com/course/infrastructure-as-code-in-terraform-azure-devops-on-Azure</a:t>
            </a:r>
            <a:endParaRPr lang="en-GB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Pls subscribe to my channel and for </a:t>
            </a:r>
            <a:r>
              <a:rPr lang="en-GB" sz="1200" b="1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course information </a:t>
            </a: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link is  given </a:t>
            </a:r>
            <a:r>
              <a:rPr lang="en-GB" sz="1200" b="1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in the description</a:t>
            </a:r>
            <a:r>
              <a:rPr lang="en-GB" sz="1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8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cap="none" dirty="0"/>
              <a:t>Let me redeploy our lab using Terraform v0.13, first I will the run the code without any changes in the code to find out any error and then I will fix the error and deploy the code.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8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infrastructure-as-code-in-terraform-azure-devops-on-az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endParaRPr lang="en-GB" sz="4800" b="1" cap="none" dirty="0"/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B005-86D6-46C8-A821-3909FB91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2839"/>
            <a:ext cx="10877312" cy="801666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A complete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558F-DF03-4C52-9EBA-EAA782039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864296"/>
            <a:ext cx="11077727" cy="5661763"/>
          </a:xfrm>
        </p:spPr>
        <p:txBody>
          <a:bodyPr>
            <a:noAutofit/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Learn Terraform on Microsoft Azure Cloud.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Comprehensive course on Terraform.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Azure DevOps.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Secret Management in both Azure DevOps and in Terraform.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Release pipelines and CICD pipelines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All in one course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https://www.udemy.com/course/infrastructure-as-code-in-terraform-azure-devops-on-azure</a:t>
            </a:r>
            <a:endParaRPr lang="en-GB" sz="3200" b="1" dirty="0">
              <a:solidFill>
                <a:schemeClr val="accent5">
                  <a:lumMod val="20000"/>
                  <a:lumOff val="8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28503"/>
            <a:ext cx="11202988" cy="2333898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Let me redeploy our lab using Terraform v0.13</a:t>
            </a:r>
          </a:p>
        </p:txBody>
      </p:sp>
    </p:spTree>
    <p:extLst>
      <p:ext uri="{BB962C8B-B14F-4D97-AF65-F5344CB8AC3E}">
        <p14:creationId xmlns:p14="http://schemas.microsoft.com/office/powerpoint/2010/main" val="15514903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3227</TotalTime>
  <Words>221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PowerPoint Presentation</vt:lpstr>
      <vt:lpstr>A complete course</vt:lpstr>
      <vt:lpstr>Let me redeploy our lab using Terraform v0.13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81</cp:revision>
  <dcterms:created xsi:type="dcterms:W3CDTF">2020-07-06T15:04:00Z</dcterms:created>
  <dcterms:modified xsi:type="dcterms:W3CDTF">2020-09-22T17:03:04Z</dcterms:modified>
</cp:coreProperties>
</file>