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73" r:id="rId4"/>
    <p:sldId id="275" r:id="rId5"/>
    <p:sldId id="274" r:id="rId6"/>
    <p:sldId id="270"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04/09/2020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zure.microsoft.com/en-gb/pricing/details/devops/azure-devops-servic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7641CA2-D29D-4576-9613-2B9DB261A8C6}" type="slidenum">
              <a:rPr lang="en-GB" smtClean="0"/>
              <a:t>1</a:t>
            </a:fld>
            <a:endParaRPr lang="en-GB"/>
          </a:p>
        </p:txBody>
      </p:sp>
    </p:spTree>
    <p:extLst>
      <p:ext uri="{BB962C8B-B14F-4D97-AF65-F5344CB8AC3E}">
        <p14:creationId xmlns:p14="http://schemas.microsoft.com/office/powerpoint/2010/main" val="2161520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Lets learn about Azure DevOps services like Azure Boards, Repos and Pipelines</a:t>
            </a:r>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dirty="0"/>
              <a:t>Azure boards is a web service, where teams can manage their software projects. </a:t>
            </a:r>
          </a:p>
          <a:p>
            <a:pPr marL="171450" indent="-171450">
              <a:buFont typeface="Arial" panose="020B0604020202020204" pitchFamily="34" charset="0"/>
              <a:buChar char="•"/>
            </a:pPr>
            <a:r>
              <a:rPr lang="en-GB" b="0" dirty="0"/>
              <a:t>It provides a rich set of capabilities including native support for scrum and Kanban, customizable dashboards, and integrated reporting.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dirty="0">
                <a:solidFill>
                  <a:schemeClr val="accent6">
                    <a:lumMod val="50000"/>
                  </a:schemeClr>
                </a:solidFill>
                <a:cs typeface="Courier New" panose="02070309020205020404" pitchFamily="49" charset="0"/>
              </a:rPr>
              <a:t>As works progresses on a user story, it changes from not started to completed.</a:t>
            </a:r>
          </a:p>
          <a:p>
            <a:pPr marL="171450" indent="-171450">
              <a:buFont typeface="Arial" panose="020B0604020202020204" pitchFamily="34" charset="0"/>
              <a:buChar char="•"/>
            </a:pPr>
            <a:r>
              <a:rPr lang="en-GB" b="0" dirty="0"/>
              <a:t>you can update the state workflow field from new, active, resolved, and closed based on the status of workflow.</a:t>
            </a:r>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517435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Azure repos is a set of version control tools that you can be used to manage your code. </a:t>
            </a:r>
          </a:p>
          <a:p>
            <a:pPr marL="171450" indent="-171450">
              <a:buFont typeface="Arial" panose="020B0604020202020204" pitchFamily="34" charset="0"/>
              <a:buChar char="•"/>
            </a:pPr>
            <a:r>
              <a:rPr lang="en-GB" dirty="0"/>
              <a:t>Whether your software project is large or small, using version control as soon as possible is a good idea. </a:t>
            </a:r>
          </a:p>
          <a:p>
            <a:pPr marL="171450" indent="-171450">
              <a:buFont typeface="Arial" panose="020B0604020202020204" pitchFamily="34" charset="0"/>
              <a:buChar char="•"/>
            </a:pPr>
            <a:r>
              <a:rPr lang="en-GB" dirty="0"/>
              <a:t>VCS are software that help you track changes you make in your code over time. </a:t>
            </a:r>
          </a:p>
          <a:p>
            <a:pPr marL="171450" indent="-171450">
              <a:buFont typeface="Arial" panose="020B0604020202020204" pitchFamily="34" charset="0"/>
              <a:buChar char="•"/>
            </a:pPr>
            <a:r>
              <a:rPr lang="en-GB" dirty="0"/>
              <a:t>VCS keeps a history of your development so that you can review and even roll back to any version of your code with ease.</a:t>
            </a:r>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2048970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lgn="just">
              <a:spcBef>
                <a:spcPts val="900"/>
              </a:spcBef>
              <a:spcAft>
                <a:spcPts val="900"/>
              </a:spcAft>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Azure Pipelines is a cloud service that you can be used to automatically build and test your code project and make it available to other users. It works with just about any language or project type.</a:t>
            </a:r>
          </a:p>
          <a:p>
            <a:pPr marL="514350" indent="-514350" algn="just">
              <a:spcBef>
                <a:spcPts val="900"/>
              </a:spcBef>
              <a:spcAft>
                <a:spcPts val="900"/>
              </a:spcAft>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Azure Pipelines combines continuous integration (CI) and continuous delivery (CD) to constantly and consistently test and build your code and ship it to any target.</a:t>
            </a:r>
          </a:p>
          <a:p>
            <a:pPr marL="514350" indent="-514350" algn="just">
              <a:spcBef>
                <a:spcPts val="900"/>
              </a:spcBef>
              <a:spcAft>
                <a:spcPts val="900"/>
              </a:spcAft>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If you use public projects, Azure Pipelines are free. If you use private projects, you can run up to 1,800 minutes (30 hours) of pipeline jobs for free every month.</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22765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me give you a demo Azure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https://azure.microsoft.com/en-gb/pricing/details/devops/azure-devops-services/</a:t>
            </a:r>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next video we will learn about more Azure services which includes azure Test Plans, Artifacts and DevOps Server </a:t>
            </a:r>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155883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9/4/2020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Azure Boards, Repos and Pipelines</a:t>
            </a:r>
            <a:br>
              <a:rPr lang="en-GB" sz="4800" b="1" cap="none" dirty="0"/>
            </a:br>
            <a:br>
              <a:rPr lang="en-GB" sz="4800" b="1" cap="none" dirty="0"/>
            </a:br>
            <a:r>
              <a:rPr lang="en-GB" sz="2800" b="1" cap="none" dirty="0"/>
              <a:t>Section 8</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8655" y="263236"/>
            <a:ext cx="11443853" cy="6025146"/>
          </a:xfrm>
        </p:spPr>
        <p:txBody>
          <a:bodyPr>
            <a:noAutofit/>
          </a:bodyPr>
          <a:lstStyle/>
          <a:p>
            <a:pPr algn="ctr">
              <a:spcBef>
                <a:spcPts val="900"/>
              </a:spcBef>
              <a:spcAft>
                <a:spcPts val="900"/>
              </a:spcAft>
            </a:pPr>
            <a:r>
              <a:rPr lang="en-GB" sz="4800" b="1" dirty="0">
                <a:solidFill>
                  <a:schemeClr val="tx1"/>
                </a:solidFill>
                <a:cs typeface="Courier New" panose="02070309020205020404" pitchFamily="49" charset="0"/>
              </a:rPr>
              <a:t>Azure boards </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Manage software projects. </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Native support for scrum and </a:t>
            </a:r>
            <a:r>
              <a:rPr lang="en-GB" sz="2800" b="1" dirty="0" err="1">
                <a:solidFill>
                  <a:schemeClr val="accent6">
                    <a:lumMod val="50000"/>
                  </a:schemeClr>
                </a:solidFill>
                <a:cs typeface="Courier New" panose="02070309020205020404" pitchFamily="49" charset="0"/>
              </a:rPr>
              <a:t>kanban</a:t>
            </a:r>
            <a:r>
              <a:rPr lang="en-GB" sz="2800" b="1" dirty="0">
                <a:solidFill>
                  <a:schemeClr val="accent6">
                    <a:lumMod val="50000"/>
                  </a:schemeClr>
                </a:solidFill>
                <a:cs typeface="Courier New" panose="02070309020205020404" pitchFamily="49" charset="0"/>
              </a:rPr>
              <a:t>, customizable dashboards, and integrated reporting. </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As works progresses, it changes from not started to completed.</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Update the state workflow field from new, active, resolved, and closed.</a:t>
            </a:r>
          </a:p>
        </p:txBody>
      </p:sp>
      <p:sp>
        <p:nvSpPr>
          <p:cNvPr id="5" name="Text Placeholder 2">
            <a:extLst>
              <a:ext uri="{FF2B5EF4-FFF2-40B4-BE49-F238E27FC236}">
                <a16:creationId xmlns:a16="http://schemas.microsoft.com/office/drawing/2014/main" id="{677227EB-A1BA-4C85-A325-44B15C59E341}"/>
              </a:ext>
            </a:extLst>
          </p:cNvPr>
          <p:cNvSpPr txBox="1">
            <a:spLocks/>
          </p:cNvSpPr>
          <p:nvPr/>
        </p:nvSpPr>
        <p:spPr>
          <a:xfrm>
            <a:off x="5935083" y="991390"/>
            <a:ext cx="5827425" cy="5296992"/>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GB" sz="2800" b="1" dirty="0">
              <a:solidFill>
                <a:schemeClr val="accent6">
                  <a:lumMod val="50000"/>
                </a:schemeClr>
              </a:solidFill>
            </a:endParaRPr>
          </a:p>
        </p:txBody>
      </p:sp>
    </p:spTree>
    <p:extLst>
      <p:ext uri="{BB962C8B-B14F-4D97-AF65-F5344CB8AC3E}">
        <p14:creationId xmlns:p14="http://schemas.microsoft.com/office/powerpoint/2010/main" val="103833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8655" y="263236"/>
            <a:ext cx="11443853" cy="6025146"/>
          </a:xfrm>
        </p:spPr>
        <p:txBody>
          <a:bodyPr>
            <a:noAutofit/>
          </a:bodyPr>
          <a:lstStyle/>
          <a:p>
            <a:pPr algn="ctr">
              <a:spcBef>
                <a:spcPts val="900"/>
              </a:spcBef>
              <a:spcAft>
                <a:spcPts val="900"/>
              </a:spcAft>
            </a:pPr>
            <a:r>
              <a:rPr lang="en-GB" sz="4800" b="1" dirty="0">
                <a:solidFill>
                  <a:schemeClr val="tx1"/>
                </a:solidFill>
                <a:cs typeface="Courier New" panose="02070309020205020404" pitchFamily="49" charset="0"/>
              </a:rPr>
              <a:t>Azure repos</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Version control tools that you can use to manage your code. </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Using version control is always a good idea. </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Track changes in code over time. </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Keeps history of development. </a:t>
            </a:r>
          </a:p>
        </p:txBody>
      </p:sp>
      <p:sp>
        <p:nvSpPr>
          <p:cNvPr id="5" name="Text Placeholder 2">
            <a:extLst>
              <a:ext uri="{FF2B5EF4-FFF2-40B4-BE49-F238E27FC236}">
                <a16:creationId xmlns:a16="http://schemas.microsoft.com/office/drawing/2014/main" id="{677227EB-A1BA-4C85-A325-44B15C59E341}"/>
              </a:ext>
            </a:extLst>
          </p:cNvPr>
          <p:cNvSpPr txBox="1">
            <a:spLocks/>
          </p:cNvSpPr>
          <p:nvPr/>
        </p:nvSpPr>
        <p:spPr>
          <a:xfrm>
            <a:off x="5935083" y="991390"/>
            <a:ext cx="5827425" cy="5296992"/>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GB" sz="2800" b="1" dirty="0">
              <a:solidFill>
                <a:schemeClr val="accent6">
                  <a:lumMod val="50000"/>
                </a:schemeClr>
              </a:solidFill>
            </a:endParaRPr>
          </a:p>
        </p:txBody>
      </p:sp>
    </p:spTree>
    <p:extLst>
      <p:ext uri="{BB962C8B-B14F-4D97-AF65-F5344CB8AC3E}">
        <p14:creationId xmlns:p14="http://schemas.microsoft.com/office/powerpoint/2010/main" val="363302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8655" y="290944"/>
            <a:ext cx="11443853" cy="5997437"/>
          </a:xfrm>
        </p:spPr>
        <p:txBody>
          <a:bodyPr>
            <a:noAutofit/>
          </a:bodyPr>
          <a:lstStyle/>
          <a:p>
            <a:pPr algn="ctr">
              <a:spcBef>
                <a:spcPts val="900"/>
              </a:spcBef>
              <a:spcAft>
                <a:spcPts val="900"/>
              </a:spcAft>
            </a:pPr>
            <a:r>
              <a:rPr lang="en-GB" sz="4800" b="1" dirty="0">
                <a:solidFill>
                  <a:schemeClr val="tx1"/>
                </a:solidFill>
                <a:cs typeface="Courier New" panose="02070309020205020404" pitchFamily="49" charset="0"/>
              </a:rPr>
              <a:t>Azure pipelines</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Cloud service that you can use to automatically build and test your code project and make it available to other users. It works with just about any language or project type.</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Combines continuous integration (ci) and continuous delivery (cd) to constantly and consistently test and build your code and ship it to any target.</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For public projects, azure pipelines is free. For private projects, you can run up to 1,800 minutes (30 hours) of pipeline jobs for free every month.</a:t>
            </a:r>
          </a:p>
        </p:txBody>
      </p:sp>
      <p:sp>
        <p:nvSpPr>
          <p:cNvPr id="5" name="Text Placeholder 2">
            <a:extLst>
              <a:ext uri="{FF2B5EF4-FFF2-40B4-BE49-F238E27FC236}">
                <a16:creationId xmlns:a16="http://schemas.microsoft.com/office/drawing/2014/main" id="{677227EB-A1BA-4C85-A325-44B15C59E341}"/>
              </a:ext>
            </a:extLst>
          </p:cNvPr>
          <p:cNvSpPr txBox="1">
            <a:spLocks/>
          </p:cNvSpPr>
          <p:nvPr/>
        </p:nvSpPr>
        <p:spPr>
          <a:xfrm>
            <a:off x="5935083" y="991390"/>
            <a:ext cx="5827425" cy="5296992"/>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GB" sz="2800" b="1" dirty="0">
              <a:solidFill>
                <a:schemeClr val="accent6">
                  <a:lumMod val="50000"/>
                </a:schemeClr>
              </a:solidFill>
            </a:endParaRPr>
          </a:p>
        </p:txBody>
      </p:sp>
    </p:spTree>
    <p:extLst>
      <p:ext uri="{BB962C8B-B14F-4D97-AF65-F5344CB8AC3E}">
        <p14:creationId xmlns:p14="http://schemas.microsoft.com/office/powerpoint/2010/main" val="2506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Autofit/>
          </a:bodyPr>
          <a:lstStyle/>
          <a:p>
            <a:pPr algn="ctr"/>
            <a:r>
              <a:rPr lang="en-GB" sz="4800" b="1" cap="none" dirty="0"/>
              <a:t>Azure Test Plans, Artifacts and DevOps Server</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2956</TotalTime>
  <Words>538</Words>
  <Application>Microsoft Office PowerPoint</Application>
  <PresentationFormat>Widescreen</PresentationFormat>
  <Paragraphs>44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Wingdings</vt:lpstr>
      <vt:lpstr>Wingdings 3</vt:lpstr>
      <vt:lpstr>Slice</vt:lpstr>
      <vt:lpstr>Infrastructure Automation with Terraform &amp; Azure Devops on Azure cloud</vt:lpstr>
      <vt:lpstr>Azure Boards, Repos and Pipelines  Section 8</vt:lpstr>
      <vt:lpstr>PowerPoint Presentation</vt:lpstr>
      <vt:lpstr>PowerPoint Presentation</vt:lpstr>
      <vt:lpstr>PowerPoint Presentation</vt:lpstr>
      <vt:lpstr>Demo</vt:lpstr>
      <vt:lpstr>Azure Test Plans, Artifacts and DevOps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118</cp:revision>
  <dcterms:created xsi:type="dcterms:W3CDTF">2020-07-06T15:04:00Z</dcterms:created>
  <dcterms:modified xsi:type="dcterms:W3CDTF">2020-09-04T12:58:38Z</dcterms:modified>
</cp:coreProperties>
</file>