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6" r:id="rId4"/>
    <p:sldId id="280" r:id="rId5"/>
    <p:sldId id="281" r:id="rId6"/>
    <p:sldId id="282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/>
              <a:t>Let us learn about git version control system, it is widely used in IT company during software development.</a:t>
            </a:r>
            <a:endParaRPr lang="en-GB" sz="1200" b="0" cap="none" dirty="0"/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GB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What Is Git?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endParaRPr lang="en-GB" sz="9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Git is a distributed (VCS) for tracking changes in source code during software development. 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It is designed for co-ordination work among multiple developers.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Who made, what changes and when.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Revert back at any time.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Local and remote repos.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96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GB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concepts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It Keeps track of code history.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Takes “snapshots” of your files.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You decide when to take a snapshot by making a “commit”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 can visit any snapshot at any time.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You can stage files before committing.</a:t>
            </a:r>
            <a:endParaRPr lang="en-GB" sz="12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6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basic git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GB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Git server as a service</a:t>
            </a:r>
          </a:p>
          <a:p>
            <a:pPr marL="514350" indent="-5143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It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git repository hosting service, but it adds many of its own features.  </a:t>
            </a:r>
          </a:p>
          <a:p>
            <a:pPr marL="514350" indent="-5143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There are many offerings of </a:t>
            </a: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git repositories as a service like Azure repos, </a:t>
            </a:r>
            <a:r>
              <a:rPr lang="en-GB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github</a:t>
            </a: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, bitbucket and </a:t>
            </a:r>
            <a:r>
              <a:rPr lang="en-GB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gitlab</a:t>
            </a: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</a:p>
          <a:p>
            <a:pPr marL="514350" indent="-5143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We are using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 </a:t>
            </a: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our lab.</a:t>
            </a:r>
          </a:p>
          <a:p>
            <a:pPr marL="514350" indent="-5143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It </a:t>
            </a: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provides a web-based graphical interface. </a:t>
            </a:r>
          </a:p>
          <a:p>
            <a:pPr marL="514350" indent="-51435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also provides access control and several collaboration features, such as a wikis and basic task management tools for every project</a:t>
            </a:r>
            <a:r>
              <a:rPr lang="en-GB" sz="1200" b="1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GB" sz="1200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7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 on git, I am going to upload my code to a </a:t>
            </a:r>
            <a:r>
              <a:rPr lang="en-GB" dirty="0" err="1"/>
              <a:t>github</a:t>
            </a:r>
            <a:r>
              <a:rPr lang="en-GB" dirty="0"/>
              <a:t> repo, as </a:t>
            </a:r>
            <a:r>
              <a:rPr lang="en-GB" dirty="0" err="1"/>
              <a:t>github</a:t>
            </a:r>
            <a:r>
              <a:rPr lang="en-GB" dirty="0"/>
              <a:t> provides free public repos. In this way I can share my code with all my students globally.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next video we are going to learn about secret management with infrastructure as a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Git Version Control System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8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263236"/>
            <a:ext cx="11443853" cy="6025146"/>
          </a:xfrm>
        </p:spPr>
        <p:txBody>
          <a:bodyPr>
            <a:no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GB" sz="4800" b="1" dirty="0">
                <a:solidFill>
                  <a:schemeClr val="tx1"/>
                </a:solidFill>
                <a:cs typeface="Courier New" panose="02070309020205020404" pitchFamily="49" charset="0"/>
              </a:rPr>
              <a:t>What Is Git?</a:t>
            </a:r>
          </a:p>
          <a:p>
            <a:pPr algn="ctr">
              <a:spcBef>
                <a:spcPts val="900"/>
              </a:spcBef>
              <a:spcAft>
                <a:spcPts val="900"/>
              </a:spcAft>
            </a:pPr>
            <a:endParaRPr lang="en-GB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Git is a distributed (VCS) for tracking changes in source code during software development. 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It is designed for co-ordination work among multiple developers.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Who made, what changes and when.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Revert back at any time.</a:t>
            </a:r>
          </a:p>
          <a:p>
            <a:pPr marL="514350" indent="-514350" algn="just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Local and remote repos.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263236"/>
            <a:ext cx="11443853" cy="6025146"/>
          </a:xfrm>
        </p:spPr>
        <p:txBody>
          <a:bodyPr>
            <a:no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GB" sz="4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concepts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Keeps track of code history.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Takes “snapshots” of your files.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You decide when to take a snapshot by making a “commit”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You can visit any snapshot at any time.</a:t>
            </a:r>
          </a:p>
          <a:p>
            <a:pPr marL="514350" indent="-51435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You can stage files before committing.</a:t>
            </a:r>
            <a:endParaRPr lang="en-GB" sz="2800" b="1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-1"/>
            <a:ext cx="11443853" cy="669174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GB" sz="4800" b="1" i="0" spc="-15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git commands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</a:t>
            </a:r>
            <a:r>
              <a:rPr lang="en-GB" sz="2800" b="1" spc="-15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init</a:t>
            </a: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                             // Initialize local git repository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i="0" spc="-15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$ git add &lt;file&gt;                    // Add file(s) to index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status                           // check status of working tree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commit                        // commit changes in index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push                             // push to remote repository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pull                                // Pull latest from remote repository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clone                             // clone repository into a new directory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branch                          // to see all branches</a:t>
            </a:r>
          </a:p>
          <a:p>
            <a:pPr marL="514350" indent="-5143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spc="-1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$ git checkout &lt;branch&gt;  // to switch branch.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263236"/>
            <a:ext cx="11443853" cy="6025146"/>
          </a:xfrm>
        </p:spPr>
        <p:txBody>
          <a:bodyPr>
            <a:no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GB" sz="4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Courier New" panose="02070309020205020404" pitchFamily="49" charset="0"/>
              </a:rPr>
              <a:t>Git server as a service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It</a:t>
            </a: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is a git repository hosting service, but it adds many of its own features.  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There are many offerings of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git repositories as a service like Azure Repos, GitHub, Bitbucket and GitLab. 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We are using</a:t>
            </a: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GitHub in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our lab.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It </a:t>
            </a: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provides a web-based graphical interface. </a:t>
            </a:r>
          </a:p>
          <a:p>
            <a:pPr marL="457200" indent="-457200" algn="just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v"/>
            </a:pPr>
            <a:r>
              <a:rPr lang="en-GB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It also provides access control and several collaboration features, such as a wikis and basic task management tools for every project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GB" sz="2800" b="1" i="0" dirty="0"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Secret management with infrastructure as a code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3100" b="1" cap="none" dirty="0"/>
              <a:t>Section 9</a:t>
            </a:r>
            <a:endParaRPr lang="en-GB" sz="4800" b="1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5827</TotalTime>
  <Words>564</Words>
  <Application>Microsoft Office PowerPoint</Application>
  <PresentationFormat>Widescreen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Git Version Control System  Section 8</vt:lpstr>
      <vt:lpstr>PowerPoint Presentation</vt:lpstr>
      <vt:lpstr>PowerPoint Presentation</vt:lpstr>
      <vt:lpstr>PowerPoint Presentation</vt:lpstr>
      <vt:lpstr>PowerPoint Presentation</vt:lpstr>
      <vt:lpstr>Demo</vt:lpstr>
      <vt:lpstr>Secret management with infrastructure as a code  Section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104</cp:revision>
  <dcterms:created xsi:type="dcterms:W3CDTF">2020-07-06T15:04:00Z</dcterms:created>
  <dcterms:modified xsi:type="dcterms:W3CDTF">2020-09-05T21:23:41Z</dcterms:modified>
</cp:coreProperties>
</file>