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68" r:id="rId5"/>
    <p:sldId id="269" r:id="rId6"/>
    <p:sldId id="271"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05/09/2020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Chapter 9, In this chapter we will learn various ways of secrets management in the coding point of view. Also we will learn how do we follow procedures not to hard code secrets in the code and follow the best practice to handle this situation.</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Chapter 9 is split into 4 sections</a:t>
            </a:r>
          </a:p>
          <a:p>
            <a:r>
              <a:rPr lang="en-GB" dirty="0"/>
              <a:t>In each section, I will discuss the various ways of secret management with terraform and show you the demo on that.</a:t>
            </a:r>
          </a:p>
          <a:p>
            <a:r>
              <a:rPr lang="en-GB" dirty="0"/>
              <a:t>In the First part we will use key vault as data source for secrets.</a:t>
            </a:r>
          </a:p>
          <a:p>
            <a:r>
              <a:rPr lang="en-GB" dirty="0"/>
              <a:t>In Second part, we will use key vault with service principal.</a:t>
            </a:r>
          </a:p>
          <a:p>
            <a:r>
              <a:rPr lang="en-GB" dirty="0"/>
              <a:t>In the third part, I will show you how to handle secrets and key vault in DevOps.</a:t>
            </a:r>
          </a:p>
          <a:p>
            <a:r>
              <a:rPr lang="en-GB" dirty="0"/>
              <a:t>In the last part, I will show you how you can use a service connection in DevOps.</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92929"/>
                </a:solidFill>
                <a:effectLst/>
                <a:latin typeface="medium-content-title-font"/>
              </a:rPr>
              <a:t>Secret management has always been a hot topic in IT. On daily basis, we hear about data breaches, leaked information and stolen passwords.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92929"/>
                </a:solidFill>
                <a:effectLst/>
                <a:latin typeface="medium-content-title-font"/>
              </a:rPr>
              <a:t>How this can be minimized or completely avoided. I will discuss some best practice to follow.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92929"/>
                </a:solidFill>
                <a:effectLst/>
                <a:latin typeface="medium-content-title-font"/>
              </a:rPr>
              <a:t>One method is to choose complex and long passwords (using random sequence of symbols, use non-alphabetic characters in the password, choose long passwords for most protection at least 15 characters long.)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92929"/>
                </a:solidFill>
                <a:effectLst/>
                <a:latin typeface="medium-content-title-font"/>
              </a:rPr>
              <a:t>Another thing to follow is key rotation or changing the password on a regular basis reduce your risk of exposure by limiting breaches and access gained by keystroke loggers.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92929"/>
                </a:solidFill>
                <a:effectLst/>
                <a:latin typeface="medium-content-title-font"/>
              </a:rPr>
              <a:t>Other best way to store secrets is not to hard code secrets in your code. It is a bad idea to store keys on public or private git repositories as it can lead to passwords leak.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92929"/>
                </a:solidFill>
                <a:effectLst/>
                <a:latin typeface="medium-content-title-font"/>
              </a:rPr>
              <a:t>Azure offers Key vault for secret management and terraform works very well with key vault, you can retrieve the secrets at runtime only and it will not store in the system at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92929"/>
              </a:solidFill>
              <a:effectLst/>
              <a:latin typeface="medium-content-title-fo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92929"/>
              </a:solidFill>
              <a:effectLst/>
              <a:latin typeface="medium-content-title-font"/>
            </a:endParaRP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70275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Key Vault is a cloud service that provides a secure store for secrets. You can securely store keys, passwords, certificates, and other secrets.</a:t>
            </a:r>
          </a:p>
          <a:p>
            <a:r>
              <a:rPr lang="en-GB" dirty="0"/>
              <a:t>How to use key vault with terraform?</a:t>
            </a:r>
          </a:p>
          <a:p>
            <a:r>
              <a:rPr lang="en-GB" dirty="0"/>
              <a:t>To access information use data source for your existing key vault. (I will use the same we deployed in our lab 2.5)</a:t>
            </a:r>
          </a:p>
          <a:p>
            <a:r>
              <a:rPr lang="en-GB" dirty="0"/>
              <a:t>To access information use data source for existing secrets in  the key vault.</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98191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do a lab on handling secrets with key vault.</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next video, we will learn how to </a:t>
            </a:r>
            <a:r>
              <a:rPr lang="en-GB"/>
              <a:t>use key vault </a:t>
            </a:r>
            <a:r>
              <a:rPr lang="en-GB" dirty="0"/>
              <a:t>with service principal account.</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9/5/2020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Secret management with infrastructure as code</a:t>
            </a:r>
            <a:br>
              <a:rPr lang="en-GB" sz="4800" b="1" cap="none" dirty="0"/>
            </a:br>
            <a:br>
              <a:rPr lang="en-GB" sz="2000" b="1" cap="none" dirty="0"/>
            </a:br>
            <a:r>
              <a:rPr lang="en-GB" sz="2800" b="1" cap="none" dirty="0"/>
              <a:t>Section 9</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4929"/>
            <a:ext cx="10959149" cy="1148344"/>
          </a:xfrm>
        </p:spPr>
        <p:txBody>
          <a:bodyPr>
            <a:noAutofit/>
          </a:bodyPr>
          <a:lstStyle/>
          <a:p>
            <a:pPr algn="ctr"/>
            <a:r>
              <a:rPr lang="en-GB" sz="4800" b="1" cap="none" dirty="0"/>
              <a:t>Section Overview</a:t>
            </a:r>
          </a:p>
        </p:txBody>
      </p:sp>
      <p:sp>
        <p:nvSpPr>
          <p:cNvPr id="3" name="Text Placeholder 2"/>
          <p:cNvSpPr>
            <a:spLocks noGrp="1"/>
          </p:cNvSpPr>
          <p:nvPr>
            <p:ph type="body" idx="1"/>
          </p:nvPr>
        </p:nvSpPr>
        <p:spPr>
          <a:xfrm>
            <a:off x="684211" y="2202873"/>
            <a:ext cx="10959147" cy="4085508"/>
          </a:xfrm>
        </p:spPr>
        <p:txBody>
          <a:bodyPr>
            <a:noAutofit/>
          </a:bodyPr>
          <a:lstStyle/>
          <a:p>
            <a:pPr marL="457200" indent="-457200">
              <a:buFont typeface="Wingdings" panose="05000000000000000000" pitchFamily="2" charset="2"/>
              <a:buChar char="v"/>
            </a:pPr>
            <a:r>
              <a:rPr lang="en-GB" sz="2800" b="1" dirty="0">
                <a:solidFill>
                  <a:schemeClr val="accent6">
                    <a:lumMod val="50000"/>
                  </a:schemeClr>
                </a:solidFill>
              </a:rPr>
              <a:t>Secret management using key vault as data source.</a:t>
            </a:r>
            <a:endParaRPr lang="en-GB" sz="1600" b="1" dirty="0">
              <a:solidFill>
                <a:schemeClr val="accent6">
                  <a:lumMod val="50000"/>
                </a:schemeClr>
              </a:solidFill>
            </a:endParaRP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Using key vault with service principal.</a:t>
            </a: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Handling secrets and key vault in DevOps.</a:t>
            </a: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Using service connection in DevOps.</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2631"/>
            <a:ext cx="10959149" cy="1149696"/>
          </a:xfrm>
        </p:spPr>
        <p:txBody>
          <a:bodyPr>
            <a:noAutofit/>
          </a:bodyPr>
          <a:lstStyle/>
          <a:p>
            <a:pPr algn="ctr"/>
            <a:r>
              <a:rPr lang="en-GB" sz="4800" b="1" cap="none" dirty="0"/>
              <a:t>Secret management</a:t>
            </a:r>
          </a:p>
        </p:txBody>
      </p:sp>
      <p:sp>
        <p:nvSpPr>
          <p:cNvPr id="4" name="Text Placeholder 2">
            <a:extLst>
              <a:ext uri="{FF2B5EF4-FFF2-40B4-BE49-F238E27FC236}">
                <a16:creationId xmlns:a16="http://schemas.microsoft.com/office/drawing/2014/main" id="{BDB7CAF7-5B9E-4CCD-A189-7CC5F5E3D71A}"/>
              </a:ext>
            </a:extLst>
          </p:cNvPr>
          <p:cNvSpPr>
            <a:spLocks noGrp="1"/>
          </p:cNvSpPr>
          <p:nvPr>
            <p:ph type="body" idx="1"/>
          </p:nvPr>
        </p:nvSpPr>
        <p:spPr>
          <a:xfrm>
            <a:off x="684211" y="1731818"/>
            <a:ext cx="10959149" cy="4556564"/>
          </a:xfrm>
        </p:spPr>
        <p:txBody>
          <a:bodyPr>
            <a:noAutofit/>
          </a:bodyPr>
          <a:lstStyle/>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Hot topic in IT.</a:t>
            </a:r>
          </a:p>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Choosing complex and long passwords.</a:t>
            </a:r>
          </a:p>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Key rotation or changing the password on a regular basis.</a:t>
            </a:r>
          </a:p>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Not to store secrets in the code.</a:t>
            </a:r>
          </a:p>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Azure offering for secret management.</a:t>
            </a:r>
          </a:p>
        </p:txBody>
      </p:sp>
    </p:spTree>
    <p:extLst>
      <p:ext uri="{BB962C8B-B14F-4D97-AF65-F5344CB8AC3E}">
        <p14:creationId xmlns:p14="http://schemas.microsoft.com/office/powerpoint/2010/main" val="293638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4929"/>
            <a:ext cx="10959149" cy="843544"/>
          </a:xfrm>
        </p:spPr>
        <p:txBody>
          <a:bodyPr>
            <a:noAutofit/>
          </a:bodyPr>
          <a:lstStyle/>
          <a:p>
            <a:pPr algn="ctr"/>
            <a:r>
              <a:rPr lang="en-GB" sz="4800" b="1" cap="none" dirty="0"/>
              <a:t>Azure Key Vault</a:t>
            </a:r>
          </a:p>
        </p:txBody>
      </p:sp>
      <p:sp>
        <p:nvSpPr>
          <p:cNvPr id="3" name="Text Placeholder 2"/>
          <p:cNvSpPr>
            <a:spLocks noGrp="1"/>
          </p:cNvSpPr>
          <p:nvPr>
            <p:ph type="body" idx="1"/>
          </p:nvPr>
        </p:nvSpPr>
        <p:spPr>
          <a:xfrm>
            <a:off x="684211" y="1288474"/>
            <a:ext cx="11189134" cy="4999908"/>
          </a:xfrm>
        </p:spPr>
        <p:txBody>
          <a:bodyPr>
            <a:noAutofit/>
          </a:bodyPr>
          <a:lstStyle/>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Cloud service that provides a secure store for keys, passwords, certificates and other secrets. </a:t>
            </a:r>
          </a:p>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How to use key vault with terraform?</a:t>
            </a:r>
          </a:p>
          <a:p>
            <a:pPr marL="914400" lvl="1" indent="-457200">
              <a:lnSpc>
                <a:spcPct val="150000"/>
              </a:lnSpc>
              <a:buFont typeface="Wingdings" panose="05000000000000000000" pitchFamily="2" charset="2"/>
              <a:buChar char="q"/>
            </a:pPr>
            <a:r>
              <a:rPr lang="en-GB" sz="2800" b="1" dirty="0">
                <a:solidFill>
                  <a:schemeClr val="accent6">
                    <a:lumMod val="50000"/>
                  </a:schemeClr>
                </a:solidFill>
                <a:cs typeface="Courier New" panose="02070309020205020404" pitchFamily="49" charset="0"/>
              </a:rPr>
              <a:t>To access information use data source for your existing key vault. (I will use the kvult-01 deployed in lab 2.5)</a:t>
            </a:r>
          </a:p>
          <a:p>
            <a:pPr marL="914400" lvl="1" indent="-457200">
              <a:lnSpc>
                <a:spcPct val="150000"/>
              </a:lnSpc>
              <a:buFont typeface="Wingdings" panose="05000000000000000000" pitchFamily="2" charset="2"/>
              <a:buChar char="q"/>
            </a:pPr>
            <a:r>
              <a:rPr lang="en-GB" sz="2800" b="1" dirty="0">
                <a:solidFill>
                  <a:schemeClr val="accent6">
                    <a:lumMod val="50000"/>
                  </a:schemeClr>
                </a:solidFill>
                <a:cs typeface="Courier New" panose="02070309020205020404" pitchFamily="49" charset="0"/>
              </a:rPr>
              <a:t>To access information use data source for existing secrets in the key vault.</a:t>
            </a:r>
          </a:p>
        </p:txBody>
      </p:sp>
    </p:spTree>
    <p:extLst>
      <p:ext uri="{BB962C8B-B14F-4D97-AF65-F5344CB8AC3E}">
        <p14:creationId xmlns:p14="http://schemas.microsoft.com/office/powerpoint/2010/main" val="250982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Using key vault with service principal</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4997</TotalTime>
  <Words>607</Words>
  <Application>Microsoft Office PowerPoint</Application>
  <PresentationFormat>Widescreen</PresentationFormat>
  <Paragraphs>53</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Century Gothic</vt:lpstr>
      <vt:lpstr>medium-content-title-font</vt:lpstr>
      <vt:lpstr>Wingdings</vt:lpstr>
      <vt:lpstr>Wingdings 3</vt:lpstr>
      <vt:lpstr>Slice</vt:lpstr>
      <vt:lpstr>Infrastructure Automation with Terraform &amp; Azure Devops on Azure cloud</vt:lpstr>
      <vt:lpstr>Secret management with infrastructure as code  Section 9</vt:lpstr>
      <vt:lpstr>Section Overview</vt:lpstr>
      <vt:lpstr>Secret management</vt:lpstr>
      <vt:lpstr>Azure Key Vault</vt:lpstr>
      <vt:lpstr>Demo</vt:lpstr>
      <vt:lpstr>Using key vault with service principal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132</cp:revision>
  <dcterms:created xsi:type="dcterms:W3CDTF">2020-07-06T15:04:00Z</dcterms:created>
  <dcterms:modified xsi:type="dcterms:W3CDTF">2020-09-05T14:09:12Z</dcterms:modified>
</cp:coreProperties>
</file>