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0" r:id="rId4"/>
    <p:sldId id="259" r:id="rId5"/>
    <p:sldId id="281" r:id="rId6"/>
    <p:sldId id="282" r:id="rId7"/>
    <p:sldId id="283" r:id="rId8"/>
    <p:sldId id="284" r:id="rId9"/>
    <p:sldId id="285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Let us learn about interpolation of variable value and how to </a:t>
            </a:r>
            <a:r>
              <a:rPr lang="en-GB" sz="1200" b="0" cap="none" dirty="0"/>
              <a:t>pass the values of input output variables to resources attributes in your configuration file.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concludes chapter 9, In next chapter, I will show you how to deploy the terraform code using azure </a:t>
            </a:r>
            <a:r>
              <a:rPr lang="en-GB" dirty="0" err="1"/>
              <a:t>devops</a:t>
            </a:r>
            <a:r>
              <a:rPr lang="en-GB" dirty="0"/>
              <a:t>. I will also demonstrate how you can manage multiple environments </a:t>
            </a:r>
            <a:r>
              <a:rPr lang="en-GB"/>
              <a:t>and introduce apply </a:t>
            </a:r>
            <a:r>
              <a:rPr lang="en-GB" dirty="0"/>
              <a:t>triggers and approvals.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last section we discussed various ways of handling secret in DevOps. In continuation of that, I will show you how we can configure the service connection and what settings 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7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discuss some of the Service connection requirements when using terraform for automation in DevOps.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service principal account is required with appropriate access in the subscription for various reasons to setup a service connection.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0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service principal account should have read, write access to storage account to manage remote state file.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1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sp</a:t>
            </a:r>
            <a:r>
              <a:rPr lang="en-GB" dirty="0"/>
              <a:t> account should have Rights to manage the resources in the subscription.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51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am using contributor role for simplicity. As it will give read/write access to all resources in the subscription.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3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also need at least get and list access rights on the key vault.</a:t>
            </a:r>
          </a:p>
          <a:p>
            <a:r>
              <a:rPr lang="en-GB" dirty="0"/>
              <a:t>These all access can change to meet your requirements.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2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a demo on setting up service connection.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300" b="1" cap="none" dirty="0"/>
              <a:t>Deploying code using Azure DevOps.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3100" b="1" cap="none" dirty="0"/>
              <a:t>Section 10</a:t>
            </a:r>
            <a:endParaRPr lang="en-GB" sz="4800" b="1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18209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300" b="1" cap="none" dirty="0"/>
              <a:t>Using service connection in DevOps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9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4" y="14667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Ways of handling secrets in DevOps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E4EA6B-DCB3-4DC4-8402-FEA9F11AD603}"/>
              </a:ext>
            </a:extLst>
          </p:cNvPr>
          <p:cNvGraphicFramePr>
            <a:graphicFrameLocks noGrp="1"/>
          </p:cNvGraphicFramePr>
          <p:nvPr/>
        </p:nvGraphicFramePr>
        <p:xfrm>
          <a:off x="616424" y="969047"/>
          <a:ext cx="11062958" cy="516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701">
                  <a:extLst>
                    <a:ext uri="{9D8B030D-6E8A-4147-A177-3AD203B41FA5}">
                      <a16:colId xmlns:a16="http://schemas.microsoft.com/office/drawing/2014/main" val="1063183596"/>
                    </a:ext>
                  </a:extLst>
                </a:gridCol>
                <a:gridCol w="5580257">
                  <a:extLst>
                    <a:ext uri="{9D8B030D-6E8A-4147-A177-3AD203B41FA5}">
                      <a16:colId xmlns:a16="http://schemas.microsoft.com/office/drawing/2014/main" val="273896076"/>
                    </a:ext>
                  </a:extLst>
                </a:gridCol>
              </a:tblGrid>
              <a:tr h="756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Backend /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Keys, passwords and secret defined as variables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53919"/>
                  </a:ext>
                </a:extLst>
              </a:tr>
              <a:tr h="756215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Defining environment variables in agent jobs (secrets are visible).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0" dirty="0"/>
                        <a:t>Data sources using key vault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00070"/>
                  </a:ext>
                </a:extLst>
              </a:tr>
              <a:tr h="1092311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Defining environment variables in agent jobs. But values are defined in variables group.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highlight>
                            <a:srgbClr val="FFFF00"/>
                          </a:highlight>
                        </a:rPr>
                        <a:t>Get secrets from key vault and storing them in variables group with the use of service connection.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7731"/>
                  </a:ext>
                </a:extLst>
              </a:tr>
              <a:tr h="1092311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Using export command to define environment variables, but values are defined in variables group.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07730"/>
                  </a:ext>
                </a:extLst>
              </a:tr>
              <a:tr h="1138954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highlight>
                            <a:srgbClr val="FFFF00"/>
                          </a:highlight>
                        </a:rPr>
                        <a:t>Service connection using service principal.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1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48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70658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Service connection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70658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Service connection requirements.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863600"/>
            <a:ext cx="10959147" cy="542636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 service principal account with appropriate access on the subscription.</a:t>
            </a:r>
          </a:p>
        </p:txBody>
      </p:sp>
    </p:spTree>
    <p:extLst>
      <p:ext uri="{BB962C8B-B14F-4D97-AF65-F5344CB8AC3E}">
        <p14:creationId xmlns:p14="http://schemas.microsoft.com/office/powerpoint/2010/main" val="299584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70658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Service connection requirements.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863600"/>
            <a:ext cx="10959147" cy="542636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 service principal account with appropriate access on the subscription.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Access to storage account for remote state file.</a:t>
            </a:r>
          </a:p>
        </p:txBody>
      </p:sp>
    </p:spTree>
    <p:extLst>
      <p:ext uri="{BB962C8B-B14F-4D97-AF65-F5344CB8AC3E}">
        <p14:creationId xmlns:p14="http://schemas.microsoft.com/office/powerpoint/2010/main" val="6927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70658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Service connection requirements.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863600"/>
            <a:ext cx="10959147" cy="542636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 service principal account with appropriate access on the subscription.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Access to storage account for remote state file.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Rights to manage the resources in the subscription.</a:t>
            </a:r>
          </a:p>
        </p:txBody>
      </p:sp>
    </p:spTree>
    <p:extLst>
      <p:ext uri="{BB962C8B-B14F-4D97-AF65-F5344CB8AC3E}">
        <p14:creationId xmlns:p14="http://schemas.microsoft.com/office/powerpoint/2010/main" val="287310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70658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Service connection requirements.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863600"/>
            <a:ext cx="10959147" cy="542636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 service principal account with appropriate access on the subscription.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Access to storage account for remote state file.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Rights to manage the resources in the subscription.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contributor role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330690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70658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Service connection requirements.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863600"/>
            <a:ext cx="10959147" cy="542636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 service principal account with appropriate access on the subscription.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Access to storage account for remote state file.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Rights to manage the resources in the subscription.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contributor role for simplicity.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Service principal account need at least get and list access rights on the key vault.</a:t>
            </a:r>
          </a:p>
        </p:txBody>
      </p:sp>
    </p:spTree>
    <p:extLst>
      <p:ext uri="{BB962C8B-B14F-4D97-AF65-F5344CB8AC3E}">
        <p14:creationId xmlns:p14="http://schemas.microsoft.com/office/powerpoint/2010/main" val="15139188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3856</TotalTime>
  <Words>536</Words>
  <Application>Microsoft Office PowerPoint</Application>
  <PresentationFormat>Widescreen</PresentationFormat>
  <Paragraphs>59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Using service connection in DevOps  Section 9</vt:lpstr>
      <vt:lpstr>Ways of handling secrets in DevOps</vt:lpstr>
      <vt:lpstr>Service connection requirements.</vt:lpstr>
      <vt:lpstr>Service connection requirements.</vt:lpstr>
      <vt:lpstr>Service connection requirements.</vt:lpstr>
      <vt:lpstr>Service connection requirements.</vt:lpstr>
      <vt:lpstr>Service connection requirements.</vt:lpstr>
      <vt:lpstr>Service connection requirements.</vt:lpstr>
      <vt:lpstr>Demo</vt:lpstr>
      <vt:lpstr>Deploying code using Azure DevOps.  Section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90</cp:revision>
  <dcterms:created xsi:type="dcterms:W3CDTF">2020-07-06T15:04:00Z</dcterms:created>
  <dcterms:modified xsi:type="dcterms:W3CDTF">2020-09-07T21:04:43Z</dcterms:modified>
</cp:coreProperties>
</file>