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8" r:id="rId5"/>
    <p:sldId id="272" r:id="rId6"/>
    <p:sldId id="273" r:id="rId7"/>
    <p:sldId id="274" r:id="rId8"/>
    <p:sldId id="275" r:id="rId9"/>
    <p:sldId id="280" r:id="rId10"/>
    <p:sldId id="270" r:id="rId11"/>
    <p:sldId id="281" r:id="rId12"/>
    <p:sldId id="282" r:id="rId13"/>
    <p:sldId id="283" r:id="rId14"/>
    <p:sldId id="284" r:id="rId15"/>
    <p:sldId id="285" r:id="rId16"/>
    <p:sldId id="286" r:id="rId17"/>
    <p:sldId id="27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to Sec 10, this is the last section of this course. In this sections we will deploy code </a:t>
            </a:r>
            <a:r>
              <a:rPr lang="en-GB" dirty="0" err="1"/>
              <a:t>usin</a:t>
            </a:r>
            <a:r>
              <a:rPr lang="en-GB" dirty="0"/>
              <a:t> </a:t>
            </a:r>
            <a:r>
              <a:rPr lang="en-GB"/>
              <a:t>Azure DevOps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Setup will be done to use same service principal for both environments.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6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 will create 2 variables group, one for each environment (name them as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-test,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9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Font typeface="+mj-lt"/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In second task, I will setup the Release pipe.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0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55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 deployment will be setup using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and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 variable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885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Prod environment deployment will be setup using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and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 variable group. In this way the whole release pipeline will be setup. This will be an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ondemand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release pipe line as we have to run it manually as and when required.</a:t>
            </a:r>
          </a:p>
          <a:p>
            <a:pPr marL="0" lv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So continuous delivery will work manually, you update code and push it in repo and then you create a new release by running this pipeline.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22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implement this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77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next video, I will show you how to setup release pipeline to manage multiple environments using directories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again to section overview, </a:t>
            </a:r>
          </a:p>
          <a:p>
            <a:r>
              <a:rPr lang="en-GB" dirty="0"/>
              <a:t>In this section I will setup release pipeline using various methods like workspace, directories, using environment variables and service connection to manage multiple environments.</a:t>
            </a:r>
          </a:p>
          <a:p>
            <a:r>
              <a:rPr lang="en-GB" dirty="0"/>
              <a:t>Later on I will convert same release pipelines in to continuous delivery pipeline and also set them up as semi-automated with approvals and on demand deployments.</a:t>
            </a:r>
          </a:p>
          <a:p>
            <a:r>
              <a:rPr lang="en-GB" dirty="0"/>
              <a:t>In the last  I will wrap up this course with some guidelines, tips and trick to troubleshoot,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do a quick recap on workspaces </a:t>
            </a:r>
          </a:p>
          <a:p>
            <a:r>
              <a:rPr lang="en-GB" dirty="0"/>
              <a:t>Managing multiple environment ( Test, Prod 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same terraform configuration directory for both environments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5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 set of variable arguments files are required one for each environment.(lets say </a:t>
            </a:r>
            <a:r>
              <a:rPr lang="en-GB" dirty="0" err="1"/>
              <a:t>test.tfvars</a:t>
            </a:r>
            <a:r>
              <a:rPr lang="en-GB" dirty="0"/>
              <a:t> and </a:t>
            </a:r>
            <a:r>
              <a:rPr lang="en-GB" dirty="0" err="1"/>
              <a:t>prod.tfvars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5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Define different terraform state file one for each environment in the backend configuration file.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49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terraform directory will look like this.</a:t>
            </a:r>
          </a:p>
          <a:p>
            <a:r>
              <a:rPr lang="en-GB" dirty="0"/>
              <a:t>Directory</a:t>
            </a:r>
          </a:p>
          <a:p>
            <a:r>
              <a:rPr lang="en-GB" dirty="0"/>
              <a:t>├── main.tf</a:t>
            </a:r>
          </a:p>
          <a:p>
            <a:r>
              <a:rPr lang="en-GB" dirty="0"/>
              <a:t>├── variables.tf </a:t>
            </a:r>
          </a:p>
          <a:p>
            <a:r>
              <a:rPr lang="en-GB" dirty="0"/>
              <a:t>├── </a:t>
            </a:r>
            <a:r>
              <a:rPr lang="en-GB" dirty="0" err="1"/>
              <a:t>test.tfvars</a:t>
            </a:r>
            <a:endParaRPr lang="en-GB" dirty="0"/>
          </a:p>
          <a:p>
            <a:r>
              <a:rPr lang="en-GB" dirty="0"/>
              <a:t>├── </a:t>
            </a:r>
            <a:r>
              <a:rPr lang="en-GB" dirty="0" err="1"/>
              <a:t>prod.tfvars</a:t>
            </a:r>
            <a:endParaRPr lang="en-GB" dirty="0"/>
          </a:p>
          <a:p>
            <a:r>
              <a:rPr lang="en-GB" dirty="0"/>
              <a:t>├── test-</a:t>
            </a:r>
            <a:r>
              <a:rPr lang="en-GB" dirty="0" err="1"/>
              <a:t>backend.tfvars</a:t>
            </a:r>
            <a:endParaRPr lang="en-GB" dirty="0"/>
          </a:p>
          <a:p>
            <a:r>
              <a:rPr lang="en-GB" dirty="0"/>
              <a:t>└── prod-</a:t>
            </a:r>
            <a:r>
              <a:rPr lang="en-GB" dirty="0" err="1"/>
              <a:t>backend.tfvars</a:t>
            </a:r>
            <a:endParaRPr lang="en-GB" dirty="0"/>
          </a:p>
          <a:p>
            <a:r>
              <a:rPr lang="en-GB" dirty="0"/>
              <a:t>I will modify this directory a little bit by taking the advantages of tools provided in azure devops.</a:t>
            </a:r>
          </a:p>
          <a:p>
            <a:r>
              <a:rPr lang="en-GB" dirty="0"/>
              <a:t> I will use only one variable values file with place holders and inject the test environment variables value for test deployment and </a:t>
            </a:r>
          </a:p>
          <a:p>
            <a:r>
              <a:rPr lang="en-GB" dirty="0"/>
              <a:t>prod environment variables value for prod deployment. And I will do the same for backend configuration file and will inject the different state file value for test and prod at run time.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7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directory will change and look like</a:t>
            </a:r>
          </a:p>
          <a:p>
            <a:r>
              <a:rPr lang="en-GB" dirty="0"/>
              <a:t>Directory</a:t>
            </a:r>
          </a:p>
          <a:p>
            <a:r>
              <a:rPr lang="en-GB" dirty="0"/>
              <a:t>├── main.tf</a:t>
            </a:r>
          </a:p>
          <a:p>
            <a:r>
              <a:rPr lang="en-GB" dirty="0"/>
              <a:t>├── variables.tf</a:t>
            </a:r>
          </a:p>
          <a:p>
            <a:r>
              <a:rPr lang="en-GB" dirty="0"/>
              <a:t>├── </a:t>
            </a:r>
            <a:r>
              <a:rPr lang="en-GB" dirty="0" err="1"/>
              <a:t>terraform.tfvars</a:t>
            </a:r>
            <a:endParaRPr lang="en-GB" dirty="0"/>
          </a:p>
          <a:p>
            <a:r>
              <a:rPr lang="en-GB" dirty="0"/>
              <a:t>└── </a:t>
            </a:r>
            <a:r>
              <a:rPr lang="en-GB" dirty="0" err="1"/>
              <a:t>backend.tfvars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42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me give you a quick overview of workspace pipeline before I will setup the lab in devops.</a:t>
            </a:r>
          </a:p>
          <a:p>
            <a:r>
              <a:rPr lang="en-GB" dirty="0"/>
              <a:t>The whole pipeline setup is split into 2 parts supporting tasks and release pipeline setup.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01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5436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8435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Workspace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991390"/>
            <a:ext cx="11443853" cy="546482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8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8435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Workspace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991390"/>
            <a:ext cx="11443853" cy="546482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service principal for both environments.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4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8435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Workspace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991390"/>
            <a:ext cx="11443853" cy="546482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service principal for both environments.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 2 variables group, one for each environment (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-test,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8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8435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Workspace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991390"/>
            <a:ext cx="11443853" cy="546482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service principal for both environments.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 2 variables group, one for each environment (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-test,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8435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Workspace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991390"/>
            <a:ext cx="11443853" cy="546482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service principal for both environments.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 2 variables group, one for each environment (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-test,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48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8435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Workspace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991390"/>
            <a:ext cx="11443853" cy="546482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service principal for both environments.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 2 variables group, one for each environment (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-test,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 deployment will be setup using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and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 variable group.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3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09" y="147846"/>
            <a:ext cx="10959149" cy="8435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Workspace pipeline overview.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655" y="991390"/>
            <a:ext cx="11443853" cy="546482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Supporting tasks for release pipeline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service principal for both environments.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Create 2 variables group, one for each environment (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-test,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Release pipe line setup.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Artifact will be create by using master branch of repo.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 environment deployment will be setup using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and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-test variable group.</a:t>
            </a:r>
          </a:p>
          <a:p>
            <a:pPr marL="971550" lvl="1" indent="-5143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Prod environment deployment will be setup using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sp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 and </a:t>
            </a:r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ws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-prod variable group.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7227EB-A1BA-4C85-A325-44B15C59E341}"/>
              </a:ext>
            </a:extLst>
          </p:cNvPr>
          <p:cNvSpPr txBox="1">
            <a:spLocks/>
          </p:cNvSpPr>
          <p:nvPr/>
        </p:nvSpPr>
        <p:spPr>
          <a:xfrm>
            <a:off x="5935083" y="991390"/>
            <a:ext cx="5827425" cy="5296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272145"/>
            <a:ext cx="10959149" cy="1454728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469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1165225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Setting up release pipeline using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Deploying code using Azure DevOps.</a:t>
            </a:r>
            <a:br>
              <a:rPr lang="en-GB" sz="4800" b="1" cap="none" dirty="0"/>
            </a:br>
            <a:br>
              <a:rPr lang="en-GB" sz="2000" b="1" cap="none" dirty="0"/>
            </a:br>
            <a:r>
              <a:rPr lang="en-GB" sz="2800" b="1" cap="none" dirty="0"/>
              <a:t>Section 10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44929"/>
            <a:ext cx="10959149" cy="1148344"/>
          </a:xfrm>
        </p:spPr>
        <p:txBody>
          <a:bodyPr>
            <a:noAutofit/>
          </a:bodyPr>
          <a:lstStyle/>
          <a:p>
            <a:pPr algn="ctr"/>
            <a:r>
              <a:rPr lang="en-GB" sz="4800" b="1" cap="none" dirty="0"/>
              <a:t>Section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202873"/>
            <a:ext cx="10959147" cy="408550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Setting up release pipeline using workspace.</a:t>
            </a: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Setting up release pipeline using directories.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Continuous delivery, triggers and approvals.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GB" sz="16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Wrap up and next steps.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workspace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workspace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terraform directory for both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4978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workspace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terraform directory for both environments.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2 variable values file (.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tfvars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) required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9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workspace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terraform directory for both environments.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2 variable values file (.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) required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Define different terraform state file one for each environment in the backend configuration file.</a:t>
            </a:r>
          </a:p>
        </p:txBody>
      </p:sp>
    </p:spTree>
    <p:extLst>
      <p:ext uri="{BB962C8B-B14F-4D97-AF65-F5344CB8AC3E}">
        <p14:creationId xmlns:p14="http://schemas.microsoft.com/office/powerpoint/2010/main" val="32970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workspace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terraform directory for both environments.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2 variable values file (.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) required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Define different terraform state file one for each environment in the backend configuration file.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directory will look like this.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Directory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main.tf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variables.tf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test.tfvars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prod.tfvars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test-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backend.tfvars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└── prod-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backend.tfvars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2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138777"/>
            <a:ext cx="11790217" cy="666519"/>
          </a:xfrm>
        </p:spPr>
        <p:txBody>
          <a:bodyPr>
            <a:noAutofit/>
          </a:bodyPr>
          <a:lstStyle/>
          <a:p>
            <a:pPr algn="ctr"/>
            <a:r>
              <a:rPr lang="en-GB" sz="4000" b="1" cap="none" dirty="0"/>
              <a:t>Recap on workspace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9CB5C-6DDC-4784-872D-C77077C0C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805296"/>
            <a:ext cx="11457709" cy="5483086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Managing multiple environment (Test, Prod)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Using same terraform directory for both environments.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2 variable values file (.</a:t>
            </a:r>
            <a:r>
              <a:rPr lang="en-GB" sz="2400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tfvars</a:t>
            </a: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) required one for each environment.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Define different terraform state file one for each environment in the backend configuration file.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 directory will look like this.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Directory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main.tf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variables.tf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terraform.tfvars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├── </a:t>
            </a:r>
            <a:r>
              <a:rPr lang="en-GB" sz="2400" b="1" dirty="0" err="1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backend.tfvars</a:t>
            </a:r>
            <a:endParaRPr lang="en-GB" sz="2400" b="1" dirty="0">
              <a:solidFill>
                <a:schemeClr val="accent6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>└──</a:t>
            </a:r>
          </a:p>
        </p:txBody>
      </p:sp>
    </p:spTree>
    <p:extLst>
      <p:ext uri="{BB962C8B-B14F-4D97-AF65-F5344CB8AC3E}">
        <p14:creationId xmlns:p14="http://schemas.microsoft.com/office/powerpoint/2010/main" val="21729567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6554</TotalTime>
  <Words>1110</Words>
  <Application>Microsoft Office PowerPoint</Application>
  <PresentationFormat>Widescreen</PresentationFormat>
  <Paragraphs>149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Deploying code using Azure DevOps.  Section 10</vt:lpstr>
      <vt:lpstr>Section Overview</vt:lpstr>
      <vt:lpstr>Recap on workspace</vt:lpstr>
      <vt:lpstr>Recap on workspace</vt:lpstr>
      <vt:lpstr>Recap on workspace</vt:lpstr>
      <vt:lpstr>Recap on workspace</vt:lpstr>
      <vt:lpstr>Recap on workspace</vt:lpstr>
      <vt:lpstr>Recap on workspace</vt:lpstr>
      <vt:lpstr>Workspace pipeline overview.</vt:lpstr>
      <vt:lpstr>Workspace pipeline overview.</vt:lpstr>
      <vt:lpstr>Workspace pipeline overview.</vt:lpstr>
      <vt:lpstr>Workspace pipeline overview.</vt:lpstr>
      <vt:lpstr>Workspace pipeline overview.</vt:lpstr>
      <vt:lpstr>Workspace pipeline overview.</vt:lpstr>
      <vt:lpstr>Workspace pipeline overview.</vt:lpstr>
      <vt:lpstr>Demo</vt:lpstr>
      <vt:lpstr>Setting up release pipeline using directories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133</cp:revision>
  <dcterms:created xsi:type="dcterms:W3CDTF">2020-07-06T15:04:00Z</dcterms:created>
  <dcterms:modified xsi:type="dcterms:W3CDTF">2020-09-08T15:00:23Z</dcterms:modified>
</cp:coreProperties>
</file>