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87" r:id="rId5"/>
    <p:sldId id="288" r:id="rId6"/>
    <p:sldId id="289" r:id="rId7"/>
    <p:sldId id="290" r:id="rId8"/>
    <p:sldId id="291" r:id="rId9"/>
    <p:sldId id="298" r:id="rId10"/>
    <p:sldId id="306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video, we will learn how to setup release pipeline using directories method to manage multiple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 this lab I am going to </a:t>
            </a: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euse our existing variable group for SP account. Instead of using service connection, just to show you that release pipeline can be set up in different ways.</a:t>
            </a:r>
          </a:p>
          <a:p>
            <a:pPr marL="0" lv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3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 this lab I am going to use a bash task so create a shell script to export </a:t>
            </a:r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credentials, and then backend </a:t>
            </a:r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init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plan and apply terraform configuration.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61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Now Let us talk about the setup of release pipe line. This task will be done in following 4 steps.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5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To setup release pipeline Artifact will be create by using master branch of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25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 will still stick to same version of Terraform v0.12.29, instead of using newer v0.13 as I have done some research on that, and we are using modules and ver0.13 does not support implicit dependencies in module and to make it work we need to </a:t>
            </a:r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introdue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some changes so sticking to v0.12.29. I will leave this exercise for the students to make changes in the code to make it work with v0.13. for now I will install v0.12.29 for the release pipe line.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6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 deployment will be setup using test directory.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4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Prod environment deployment will be setup using prod directory.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7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implement this lab and see the things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next video, I will show you how to setup continuous delivery on the release pipelines, and how we can manage the continuous delivery by setting triggers and approvals.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GB" sz="2400" b="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Let us start with recap on directories method of managing multiple environments.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GB" sz="2400" b="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Again I am going to manage 2 environment (Test, Prod).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4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As this setup require 2 separate terraform directory one for each environment.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3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9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backend argument file.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39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directories will look like this.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 directory will hold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main.tf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variables.tf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└──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4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Prod Environment directory will hold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main.tf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variables.tf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└──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3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200" b="1" cap="none" dirty="0"/>
              <a:t>Lets start with overview on directories pipeline.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1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200" b="1" cap="none" dirty="0"/>
              <a:t>The release pipeline setup is split in to 2 tasks.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 and Release pipeline setup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 will involve following 2 steps to be done.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56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6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Reuse existing variable group for SP account.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9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Reuse existing variable group for SP account.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Created a shell script to export </a:t>
            </a:r>
            <a:r>
              <a:rPr lang="en-GB" sz="26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credentials, backend </a:t>
            </a:r>
            <a:r>
              <a:rPr lang="en-GB" sz="26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init</a:t>
            </a: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plan and apply terraform configuration.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0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Reuse existing variable group for SP account.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Created a shell script to export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credentials, backend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init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plan and apply terraform configuration.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5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Reuse existing variable group for SP account.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Created a shell script to export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credentials, backend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init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plan and apply terraform configuration.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9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Reuse existing variable group for SP account.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Created a shell script to export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credentials, backend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init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plan and apply terraform configuration.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Install Terraform v0.12.29, to use new v0.13 we need some changes in the configuration files. So sticking to v0.12.29.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Reuse existing variable group for SP account.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Created a shell script to export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credentials, backend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init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plan and apply terraform configuration.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Install Terraform v0.12.29, to use new v0.13 we need some changes in the configuration files. So sticking to v0.12.29.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 deployment will be setup using test directory.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3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823554"/>
            <a:ext cx="11443853" cy="563266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Reuse existing variable group for SP account.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Created a shell script to export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credentials, backend </a:t>
            </a:r>
            <a:r>
              <a:rPr lang="en-GB" sz="26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init</a:t>
            </a: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plan and apply terraform configuration.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Install Terraform v0.12.29, to use new v0.13 we need some changes in the configuration files. So sticking to v0.12.29.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 deployment will be setup using test directory.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Prod environment deployment will be setup using prod directory.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Continuous delivery, triggers and approvals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Setting up release pipeline using directories</a:t>
            </a:r>
            <a:br>
              <a:rPr lang="en-GB" sz="4800" b="1" cap="none" dirty="0"/>
            </a:br>
            <a:br>
              <a:rPr lang="en-GB" sz="2000" b="1" cap="none" dirty="0"/>
            </a:br>
            <a:r>
              <a:rPr lang="en-GB" sz="2800" b="1" cap="none" dirty="0"/>
              <a:t>Section 10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Directories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Directories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two separate terraform directories one for each environment.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Directories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two separate terraform directories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6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Directories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two separate terraform directories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backend.tfvars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4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Directories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two separate terraform directories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backend.tfvars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directories will look like this.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main.tf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variables.tf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└──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6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Directories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two separate terraform directories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Each directory will hold its own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backend.tfvars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directories will look like this.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main.tf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variables.tf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└── 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endParaRPr lang="en-GB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Prod Environment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main.tf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variables.tf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└──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6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67570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Directories pipeline overview.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80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6725</TotalTime>
  <Words>1122</Words>
  <Application>Microsoft Office PowerPoint</Application>
  <PresentationFormat>Widescreen</PresentationFormat>
  <Paragraphs>137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Setting up release pipeline using directories  Section 10</vt:lpstr>
      <vt:lpstr>Recap on Directories</vt:lpstr>
      <vt:lpstr>Recap on Directories</vt:lpstr>
      <vt:lpstr>Recap on Directories</vt:lpstr>
      <vt:lpstr>Recap on Directories</vt:lpstr>
      <vt:lpstr>Recap on Directories</vt:lpstr>
      <vt:lpstr>Recap on Directories</vt:lpstr>
      <vt:lpstr>Directories pipeline overview.</vt:lpstr>
      <vt:lpstr>Directories pipeline overview.</vt:lpstr>
      <vt:lpstr>Directories pipeline overview.</vt:lpstr>
      <vt:lpstr>Directories pipeline overview.</vt:lpstr>
      <vt:lpstr>Directories pipeline overview.</vt:lpstr>
      <vt:lpstr>Directories pipeline overview.</vt:lpstr>
      <vt:lpstr>Directories pipeline overview.</vt:lpstr>
      <vt:lpstr>Directories pipeline overview.</vt:lpstr>
      <vt:lpstr>Directories pipeline overview.</vt:lpstr>
      <vt:lpstr>Demo</vt:lpstr>
      <vt:lpstr>Continuous delivery, triggers and approvals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148</cp:revision>
  <dcterms:created xsi:type="dcterms:W3CDTF">2020-07-06T15:04:00Z</dcterms:created>
  <dcterms:modified xsi:type="dcterms:W3CDTF">2020-09-09T10:08:55Z</dcterms:modified>
</cp:coreProperties>
</file>