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3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19C67-4A18-408A-A6D1-35BD5AE069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50FA-0772-45A1-B342-8BF7143E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D0594-4E60-8F4B-8226-C705B94694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 charset="0"/>
                <a:ea typeface="+mn-ea"/>
                <a:cs typeface="+mn-cs"/>
              </a:rPr>
              <a:pPr marL="0" marR="0" lvl="0" indent="0" algn="r" defTabSz="10972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90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06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114300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3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00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2803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89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114300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248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75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221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250406" y="6583679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49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250406" y="6583679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1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250406" y="6583679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50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328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618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048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6858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144000" y="0"/>
            <a:ext cx="3048000" cy="6858000"/>
          </a:xfrm>
        </p:spPr>
        <p:txBody>
          <a:bodyPr lIns="228600" tIns="2057400" rIns="9144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096000"/>
            <a:ext cx="2514601" cy="4038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883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438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1" y="6515113"/>
            <a:ext cx="471763" cy="1905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549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21" y="6515113"/>
            <a:ext cx="471763" cy="1905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4131067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- Grey Horizontal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03676A-E8F0-E444-9426-ED3E2820EE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353" y="6248400"/>
            <a:ext cx="1775853" cy="7071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76450B-4C20-004B-B0A8-347099AEFA62}"/>
              </a:ext>
            </a:extLst>
          </p:cNvPr>
          <p:cNvSpPr txBox="1"/>
          <p:nvPr userDrawn="1"/>
        </p:nvSpPr>
        <p:spPr>
          <a:xfrm>
            <a:off x="10521980" y="6484958"/>
            <a:ext cx="3824817" cy="182542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Confidential | </a:t>
            </a:r>
            <a:fld id="{3FD999D4-B456-9943-89B7-30D56181CE18}" type="slidenum">
              <a:rPr lang="en-US" sz="1000" smtClean="0">
                <a:solidFill>
                  <a:schemeClr val="tx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>
                <a:lnSpc>
                  <a:spcPct val="105000"/>
                </a:lnSpc>
                <a:spcBef>
                  <a:spcPts val="833"/>
                </a:spcBef>
              </a:pPr>
              <a:t>‹#›</a:t>
            </a:fld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396329-672C-114D-AC0A-6285EA3D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3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5B7BA1-8663-1A4E-93B5-D70BA74F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35480"/>
            <a:ext cx="114300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279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524500" cy="4381500"/>
          </a:xfrm>
        </p:spPr>
        <p:txBody>
          <a:bodyPr>
            <a:noAutofit/>
          </a:bodyPr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6513480"/>
            <a:ext cx="475810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6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3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5810"/>
            <a:ext cx="5486400" cy="5524500"/>
          </a:xfrm>
        </p:spPr>
        <p:txBody>
          <a:bodyPr>
            <a:noAutofit/>
          </a:bodyPr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333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3406588"/>
            <a:ext cx="3048000" cy="3467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500"/>
              </a:spcBef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3406588"/>
            <a:ext cx="3048000" cy="346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500"/>
              </a:spcBef>
              <a:defRPr sz="1667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6096000" y="-14067"/>
            <a:ext cx="6096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500"/>
              </a:spcBef>
              <a:defRPr sz="1667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477000"/>
            <a:ext cx="956818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0" y="6515119"/>
            <a:ext cx="471765" cy="190500"/>
          </a:xfrm>
          <a:prstGeom prst="rect">
            <a:avLst/>
          </a:prstGeom>
        </p:spPr>
      </p:pic>
      <p:sp>
        <p:nvSpPr>
          <p:cNvPr id="2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667" b="0" i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8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9144811" y="3429000"/>
            <a:ext cx="3048000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29000"/>
            <a:ext cx="3048000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5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333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DBD9EFC-D117-B243-8A9E-F145B380E895}" type="slidenum">
              <a:rPr lang="en-US" sz="667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sz="667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667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0" y="6515120"/>
            <a:ext cx="471765" cy="190501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32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33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4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  <p:extLst>
      <p:ext uri="{BB962C8B-B14F-4D97-AF65-F5344CB8AC3E}">
        <p14:creationId xmlns:p14="http://schemas.microsoft.com/office/powerpoint/2010/main" val="4198256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940" y="2918460"/>
            <a:ext cx="188595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2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98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89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9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3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8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30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11431952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41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486400" cy="952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4500"/>
            <a:ext cx="5486400" cy="43815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0" y="6515119"/>
            <a:ext cx="471765" cy="1905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333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666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13 April 2021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1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63" rtl="0" eaLnBrk="1" latinLnBrk="0" hangingPunct="1">
        <a:lnSpc>
          <a:spcPct val="105000"/>
        </a:lnSpc>
        <a:spcBef>
          <a:spcPts val="500"/>
        </a:spcBef>
        <a:buFontTx/>
        <a:buNone/>
        <a:tabLst/>
        <a:defRPr sz="1667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90492" indent="-190492" algn="l" defTabSz="914363" rtl="0" eaLnBrk="1" latinLnBrk="0" hangingPunct="1">
        <a:lnSpc>
          <a:spcPct val="105000"/>
        </a:lnSpc>
        <a:spcBef>
          <a:spcPts val="500"/>
        </a:spcBef>
        <a:buFont typeface="Wingdings" panose="05000000000000000000" pitchFamily="2" charset="2"/>
        <a:buChar char="§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80985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571477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761970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lang="en-US" sz="1667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899A821-6DC5-7544-84EB-BE6A9E8E81D7}"/>
              </a:ext>
            </a:extLst>
          </p:cNvPr>
          <p:cNvSpPr txBox="1"/>
          <p:nvPr/>
        </p:nvSpPr>
        <p:spPr>
          <a:xfrm>
            <a:off x="2294213" y="1524001"/>
            <a:ext cx="3924300" cy="21130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500" b="1" i="1" dirty="0">
                <a:solidFill>
                  <a:srgbClr val="000000"/>
                </a:solidFill>
                <a:latin typeface="IBM Plex Sans" panose="020B0503050203000203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Key Findings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758772-904F-F14C-B95B-330B500F2498}"/>
              </a:ext>
            </a:extLst>
          </p:cNvPr>
          <p:cNvSpPr txBox="1"/>
          <p:nvPr/>
        </p:nvSpPr>
        <p:spPr>
          <a:xfrm>
            <a:off x="4800600" y="1510661"/>
            <a:ext cx="3924300" cy="21130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500" b="1" i="1" dirty="0">
                <a:solidFill>
                  <a:srgbClr val="000000"/>
                </a:solidFill>
                <a:latin typeface="IBM Plex Sans" panose="020B0503050203000203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Key Recommendations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48512EF-2FBA-EE44-827F-852D4CEE7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99790"/>
              </p:ext>
            </p:extLst>
          </p:nvPr>
        </p:nvGraphicFramePr>
        <p:xfrm>
          <a:off x="1485900" y="2095500"/>
          <a:ext cx="9807883" cy="42574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99830">
                  <a:extLst>
                    <a:ext uri="{9D8B030D-6E8A-4147-A177-3AD203B41FA5}">
                      <a16:colId xmlns:a16="http://schemas.microsoft.com/office/drawing/2014/main" val="3800676213"/>
                    </a:ext>
                  </a:extLst>
                </a:gridCol>
                <a:gridCol w="3412205">
                  <a:extLst>
                    <a:ext uri="{9D8B030D-6E8A-4147-A177-3AD203B41FA5}">
                      <a16:colId xmlns:a16="http://schemas.microsoft.com/office/drawing/2014/main" val="535580898"/>
                    </a:ext>
                  </a:extLst>
                </a:gridCol>
                <a:gridCol w="3595848">
                  <a:extLst>
                    <a:ext uri="{9D8B030D-6E8A-4147-A177-3AD203B41FA5}">
                      <a16:colId xmlns:a16="http://schemas.microsoft.com/office/drawing/2014/main" val="614853307"/>
                    </a:ext>
                  </a:extLst>
                </a:gridCol>
              </a:tblGrid>
              <a:tr h="647879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76875"/>
                  </a:ext>
                </a:extLst>
              </a:tr>
              <a:tr h="842209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1097280" rtl="0" eaLnBrk="1" fontAlgn="t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93954"/>
                  </a:ext>
                </a:extLst>
              </a:tr>
              <a:tr h="842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 panose="020B0503050203000203" pitchFamily="34" charset="0"/>
                        <a:ea typeface="Helvetica Neue" panose="02000503000000020004" pitchFamily="2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 panose="020B0503050203000203" pitchFamily="34" charset="0"/>
                        <a:ea typeface="Helvetica Neue" panose="02000503000000020004" pitchFamily="2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55001"/>
                  </a:ext>
                </a:extLst>
              </a:tr>
              <a:tr h="837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 panose="020B0503050203000203" pitchFamily="34" charset="0"/>
                        <a:ea typeface="Helvetica Neue" panose="02000503000000020004" pitchFamily="2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ctr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48906"/>
                  </a:ext>
                </a:extLst>
              </a:tr>
              <a:tr h="543723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4743"/>
                  </a:ext>
                </a:extLst>
              </a:tr>
              <a:tr h="543723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000" b="0" i="1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 panose="020B0503050203000203" pitchFamily="34" charset="0"/>
                        <a:ea typeface="Helvetica Neue" panose="02000503000000020004" pitchFamily="2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1488" marB="3148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>
                        <a:lnSpc>
                          <a:spcPct val="105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0" kern="1200" noProof="0" dirty="0">
                        <a:solidFill>
                          <a:schemeClr val="tx2">
                            <a:lumMod val="10000"/>
                          </a:schemeClr>
                        </a:solidFill>
                        <a:latin typeface="IBM Plex Sans"/>
                        <a:ea typeface="Helvetica Neue" panose="02000503000000020004" pitchFamily="2" charset="0"/>
                        <a:cs typeface="Calibri"/>
                      </a:endParaRPr>
                    </a:p>
                  </a:txBody>
                  <a:tcPr marL="7938" marR="7938" marT="656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746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BB6D42-8EF8-864B-AC1F-38391CF2496F}"/>
              </a:ext>
            </a:extLst>
          </p:cNvPr>
          <p:cNvSpPr txBox="1"/>
          <p:nvPr/>
        </p:nvSpPr>
        <p:spPr>
          <a:xfrm>
            <a:off x="16106588" y="-2017059"/>
            <a:ext cx="0" cy="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txBody>
          <a:bodyPr wrap="non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endParaRPr lang="en-US" sz="1667" dirty="0" err="1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041DA1-F5AC-AE4F-8F2B-491A0047AADA}"/>
              </a:ext>
            </a:extLst>
          </p:cNvPr>
          <p:cNvSpPr txBox="1"/>
          <p:nvPr/>
        </p:nvSpPr>
        <p:spPr>
          <a:xfrm>
            <a:off x="410055" y="2552700"/>
            <a:ext cx="739305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3"/>
            <a:r>
              <a:rPr lang="en-US" sz="1167" b="1" dirty="0">
                <a:solidFill>
                  <a:srgbClr val="000000"/>
                </a:solidFill>
                <a:latin typeface="IBM Plex Sans" panose="020B0503050203000203" pitchFamily="34" charset="0"/>
              </a:rPr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42A04-8C38-3343-8B63-42517422E689}"/>
              </a:ext>
            </a:extLst>
          </p:cNvPr>
          <p:cNvSpPr txBox="1"/>
          <p:nvPr/>
        </p:nvSpPr>
        <p:spPr>
          <a:xfrm>
            <a:off x="12534900" y="3920812"/>
            <a:ext cx="0" cy="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endParaRPr lang="en-US" sz="1667" dirty="0" err="1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1" name="Rectangle: Rounded Corners 29">
            <a:extLst>
              <a:ext uri="{FF2B5EF4-FFF2-40B4-BE49-F238E27FC236}">
                <a16:creationId xmlns:a16="http://schemas.microsoft.com/office/drawing/2014/main" id="{2E3EDE9B-E42B-584F-B668-4991CADA69D2}"/>
              </a:ext>
            </a:extLst>
          </p:cNvPr>
          <p:cNvSpPr/>
          <p:nvPr/>
        </p:nvSpPr>
        <p:spPr>
          <a:xfrm>
            <a:off x="11546441" y="2384801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62" name="Rectangle: Rounded Corners 29">
            <a:extLst>
              <a:ext uri="{FF2B5EF4-FFF2-40B4-BE49-F238E27FC236}">
                <a16:creationId xmlns:a16="http://schemas.microsoft.com/office/drawing/2014/main" id="{98FEF593-27AF-3D40-B040-29F47A1AEAE0}"/>
              </a:ext>
            </a:extLst>
          </p:cNvPr>
          <p:cNvSpPr/>
          <p:nvPr/>
        </p:nvSpPr>
        <p:spPr>
          <a:xfrm>
            <a:off x="11533928" y="3094421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7ED4FD-095C-EC45-B46B-B5E6941F5DE9}"/>
              </a:ext>
            </a:extLst>
          </p:cNvPr>
          <p:cNvSpPr txBox="1"/>
          <p:nvPr/>
        </p:nvSpPr>
        <p:spPr>
          <a:xfrm>
            <a:off x="11737906" y="2324100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23315D-639B-934D-B53E-95FBC20973BD}"/>
              </a:ext>
            </a:extLst>
          </p:cNvPr>
          <p:cNvSpPr txBox="1"/>
          <p:nvPr/>
        </p:nvSpPr>
        <p:spPr>
          <a:xfrm>
            <a:off x="11725393" y="3056321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</a:t>
            </a:r>
          </a:p>
        </p:txBody>
      </p:sp>
      <p:sp>
        <p:nvSpPr>
          <p:cNvPr id="76" name="Rectangle: Rounded Corners 29">
            <a:extLst>
              <a:ext uri="{FF2B5EF4-FFF2-40B4-BE49-F238E27FC236}">
                <a16:creationId xmlns:a16="http://schemas.microsoft.com/office/drawing/2014/main" id="{DCF3FF1C-237F-6748-899F-C464B58A322A}"/>
              </a:ext>
            </a:extLst>
          </p:cNvPr>
          <p:cNvSpPr/>
          <p:nvPr/>
        </p:nvSpPr>
        <p:spPr>
          <a:xfrm>
            <a:off x="11534488" y="4656601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C0025C-131B-5C42-8CB5-E2584F4ED692}"/>
              </a:ext>
            </a:extLst>
          </p:cNvPr>
          <p:cNvSpPr txBox="1"/>
          <p:nvPr/>
        </p:nvSpPr>
        <p:spPr>
          <a:xfrm>
            <a:off x="11725953" y="4618501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</a:t>
            </a:r>
          </a:p>
        </p:txBody>
      </p:sp>
      <p:sp>
        <p:nvSpPr>
          <p:cNvPr id="80" name="Rectangle: Rounded Corners 29">
            <a:extLst>
              <a:ext uri="{FF2B5EF4-FFF2-40B4-BE49-F238E27FC236}">
                <a16:creationId xmlns:a16="http://schemas.microsoft.com/office/drawing/2014/main" id="{01630962-26AD-A244-ABCE-EC8D34FD09BF}"/>
              </a:ext>
            </a:extLst>
          </p:cNvPr>
          <p:cNvSpPr/>
          <p:nvPr/>
        </p:nvSpPr>
        <p:spPr>
          <a:xfrm>
            <a:off x="11527439" y="5448855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319068-D470-3144-9EBB-4A58673F4FB0}"/>
              </a:ext>
            </a:extLst>
          </p:cNvPr>
          <p:cNvSpPr txBox="1"/>
          <p:nvPr/>
        </p:nvSpPr>
        <p:spPr>
          <a:xfrm>
            <a:off x="11718904" y="5410262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</a:p>
        </p:txBody>
      </p:sp>
      <p:sp>
        <p:nvSpPr>
          <p:cNvPr id="82" name="Rectangle: Rounded Corners 29">
            <a:extLst>
              <a:ext uri="{FF2B5EF4-FFF2-40B4-BE49-F238E27FC236}">
                <a16:creationId xmlns:a16="http://schemas.microsoft.com/office/drawing/2014/main" id="{BC42B977-4FCF-3348-8F32-2030FBEA53DE}"/>
              </a:ext>
            </a:extLst>
          </p:cNvPr>
          <p:cNvSpPr/>
          <p:nvPr/>
        </p:nvSpPr>
        <p:spPr>
          <a:xfrm>
            <a:off x="11533928" y="3863625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28FDC4-B21F-C243-A764-27D41DD9A709}"/>
              </a:ext>
            </a:extLst>
          </p:cNvPr>
          <p:cNvSpPr txBox="1"/>
          <p:nvPr/>
        </p:nvSpPr>
        <p:spPr>
          <a:xfrm>
            <a:off x="11725393" y="3825464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</a:t>
            </a:r>
          </a:p>
        </p:txBody>
      </p:sp>
      <p:sp>
        <p:nvSpPr>
          <p:cNvPr id="85" name="Rectangle: Rounded Corners 29">
            <a:extLst>
              <a:ext uri="{FF2B5EF4-FFF2-40B4-BE49-F238E27FC236}">
                <a16:creationId xmlns:a16="http://schemas.microsoft.com/office/drawing/2014/main" id="{0BB5CFFA-1359-9A46-ABB1-D5CF287F2920}"/>
              </a:ext>
            </a:extLst>
          </p:cNvPr>
          <p:cNvSpPr/>
          <p:nvPr/>
        </p:nvSpPr>
        <p:spPr>
          <a:xfrm>
            <a:off x="11527439" y="5943662"/>
            <a:ext cx="187394" cy="228538"/>
          </a:xfrm>
          <a:prstGeom prst="roundRect">
            <a:avLst/>
          </a:prstGeom>
          <a:gradFill flip="none" rotWithShape="1">
            <a:gsLst>
              <a:gs pos="51000">
                <a:srgbClr val="054ADA"/>
              </a:gs>
              <a:gs pos="99000">
                <a:srgbClr val="F4CFCF"/>
              </a:gs>
              <a:gs pos="0">
                <a:srgbClr val="C00000"/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26A8A9-B7F1-EA49-A7E8-71A93B431E03}"/>
              </a:ext>
            </a:extLst>
          </p:cNvPr>
          <p:cNvSpPr/>
          <p:nvPr/>
        </p:nvSpPr>
        <p:spPr>
          <a:xfrm>
            <a:off x="0" y="0"/>
            <a:ext cx="12192000" cy="1287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77" name="Shape 207">
            <a:extLst>
              <a:ext uri="{FF2B5EF4-FFF2-40B4-BE49-F238E27FC236}">
                <a16:creationId xmlns:a16="http://schemas.microsoft.com/office/drawing/2014/main" id="{2B8026AF-C842-C94A-B5F4-0B7056711042}"/>
              </a:ext>
            </a:extLst>
          </p:cNvPr>
          <p:cNvSpPr/>
          <p:nvPr/>
        </p:nvSpPr>
        <p:spPr>
          <a:xfrm>
            <a:off x="1368116" y="297174"/>
            <a:ext cx="8207225" cy="30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38" tIns="26738" rIns="26738" bIns="26738" anchor="t">
            <a:spAutoFit/>
          </a:bodyPr>
          <a:lstStyle/>
          <a:p>
            <a:pPr defTabSz="368972"/>
            <a:endParaRPr lang="en-US" sz="1620" b="1" cap="all" spc="437" dirty="0">
              <a:solidFill>
                <a:srgbClr val="051243"/>
              </a:solidFill>
              <a:latin typeface="Helvetica Neue Light"/>
              <a:ea typeface="Helvetica Neue Light"/>
              <a:cs typeface="Helvetica Neue Ligh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10CF54-A537-064F-9302-5213AF63B7B1}"/>
              </a:ext>
            </a:extLst>
          </p:cNvPr>
          <p:cNvSpPr txBox="1"/>
          <p:nvPr/>
        </p:nvSpPr>
        <p:spPr>
          <a:xfrm>
            <a:off x="38101" y="150127"/>
            <a:ext cx="3747304" cy="30331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b="1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AREAS OF IMPROVEMENT</a:t>
            </a:r>
          </a:p>
        </p:txBody>
      </p:sp>
      <p:sp>
        <p:nvSpPr>
          <p:cNvPr id="83" name="Title 8">
            <a:extLst>
              <a:ext uri="{FF2B5EF4-FFF2-40B4-BE49-F238E27FC236}">
                <a16:creationId xmlns:a16="http://schemas.microsoft.com/office/drawing/2014/main" id="{3E7A6F84-3B82-8944-A36F-997C073E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2" y="463498"/>
            <a:ext cx="6148639" cy="679503"/>
          </a:xfrm>
        </p:spPr>
        <p:txBody>
          <a:bodyPr/>
          <a:lstStyle/>
          <a:p>
            <a:r>
              <a:rPr lang="en-AU" sz="2667" dirty="0">
                <a:solidFill>
                  <a:schemeClr val="bg2"/>
                </a:solidFill>
              </a:rPr>
              <a:t>Incident Management - </a:t>
            </a:r>
            <a:r>
              <a:rPr lang="en-AU" sz="2667" b="1" dirty="0">
                <a:solidFill>
                  <a:schemeClr val="bg2"/>
                </a:solidFill>
              </a:rPr>
              <a:t>Summary</a:t>
            </a:r>
            <a:endParaRPr lang="en-AU" sz="2000" b="1" dirty="0">
              <a:solidFill>
                <a:schemeClr val="bg2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767DBA-2AF0-4336-AC2F-A9CA8268ABAF}"/>
              </a:ext>
            </a:extLst>
          </p:cNvPr>
          <p:cNvSpPr/>
          <p:nvPr/>
        </p:nvSpPr>
        <p:spPr>
          <a:xfrm>
            <a:off x="7017576" y="0"/>
            <a:ext cx="5187928" cy="12870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/>
            <a:endParaRPr lang="en-US" sz="1667" dirty="0">
              <a:solidFill>
                <a:srgbClr val="051243"/>
              </a:solidFill>
              <a:latin typeface="IBM Plex Sans" panose="020B0503050000000000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41543A-2EA8-4818-B3D2-383E8028CF11}"/>
              </a:ext>
            </a:extLst>
          </p:cNvPr>
          <p:cNvSpPr txBox="1"/>
          <p:nvPr/>
        </p:nvSpPr>
        <p:spPr>
          <a:xfrm>
            <a:off x="7870658" y="190501"/>
            <a:ext cx="989976" cy="30331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/>
            <a:r>
              <a:rPr lang="en-US" sz="1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Ownership</a:t>
            </a:r>
          </a:p>
          <a:p>
            <a:pPr defTabSz="914363"/>
            <a:endParaRPr lang="en-US" sz="10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59889F8-C96F-4F04-A1D6-0D81B879A642}"/>
              </a:ext>
            </a:extLst>
          </p:cNvPr>
          <p:cNvGrpSpPr/>
          <p:nvPr/>
        </p:nvGrpSpPr>
        <p:grpSpPr>
          <a:xfrm>
            <a:off x="8915401" y="114300"/>
            <a:ext cx="1942094" cy="448743"/>
            <a:chOff x="11322602" y="390185"/>
            <a:chExt cx="2330513" cy="538491"/>
          </a:xfrm>
        </p:grpSpPr>
        <p:sp>
          <p:nvSpPr>
            <p:cNvPr id="108" name="Rectangle: Rounded Corners 2">
              <a:extLst>
                <a:ext uri="{FF2B5EF4-FFF2-40B4-BE49-F238E27FC236}">
                  <a16:creationId xmlns:a16="http://schemas.microsoft.com/office/drawing/2014/main" id="{1947C98A-4B35-4BED-8E8B-DB46C2A4E30C}"/>
                </a:ext>
              </a:extLst>
            </p:cNvPr>
            <p:cNvSpPr/>
            <p:nvPr/>
          </p:nvSpPr>
          <p:spPr>
            <a:xfrm>
              <a:off x="11322602" y="424793"/>
              <a:ext cx="224873" cy="27424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sz="1667" dirty="0">
                <a:solidFill>
                  <a:srgbClr val="051243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62B763B-ABFF-498E-9B45-8D47A03AEFE5}"/>
                </a:ext>
              </a:extLst>
            </p:cNvPr>
            <p:cNvSpPr txBox="1"/>
            <p:nvPr/>
          </p:nvSpPr>
          <p:spPr>
            <a:xfrm>
              <a:off x="11508187" y="390185"/>
              <a:ext cx="998676" cy="531180"/>
            </a:xfrm>
            <a:prstGeom prst="rect">
              <a:avLst/>
            </a:prstGeom>
          </p:spPr>
          <p:txBody>
            <a:bodyPr wrap="square" lIns="76200" tIns="38100" rIns="76200" bIns="38100" rtlCol="0">
              <a:noAutofit/>
            </a:bodyPr>
            <a:lstStyle/>
            <a:p>
              <a:pPr defTabSz="914363">
                <a:lnSpc>
                  <a:spcPct val="105000"/>
                </a:lnSpc>
                <a:spcBef>
                  <a:spcPts val="833"/>
                </a:spcBef>
              </a:pPr>
              <a:r>
                <a:rPr lang="en-US" sz="875" dirty="0">
                  <a:solidFill>
                    <a:srgbClr val="0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IBM Ownership</a:t>
              </a:r>
            </a:p>
          </p:txBody>
        </p:sp>
        <p:sp>
          <p:nvSpPr>
            <p:cNvPr id="112" name="Rectangle: Rounded Corners 20">
              <a:extLst>
                <a:ext uri="{FF2B5EF4-FFF2-40B4-BE49-F238E27FC236}">
                  <a16:creationId xmlns:a16="http://schemas.microsoft.com/office/drawing/2014/main" id="{6448D561-068F-42DB-9C4D-42D6A47B5C24}"/>
                </a:ext>
              </a:extLst>
            </p:cNvPr>
            <p:cNvSpPr/>
            <p:nvPr/>
          </p:nvSpPr>
          <p:spPr>
            <a:xfrm>
              <a:off x="12412204" y="446345"/>
              <a:ext cx="224873" cy="27424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sz="1667" dirty="0">
                <a:solidFill>
                  <a:srgbClr val="051243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586635-C299-40B5-983F-50E22D802D99}"/>
                </a:ext>
              </a:extLst>
            </p:cNvPr>
            <p:cNvSpPr txBox="1"/>
            <p:nvPr/>
          </p:nvSpPr>
          <p:spPr>
            <a:xfrm>
              <a:off x="12654439" y="397496"/>
              <a:ext cx="998676" cy="531180"/>
            </a:xfrm>
            <a:prstGeom prst="rect">
              <a:avLst/>
            </a:prstGeom>
          </p:spPr>
          <p:txBody>
            <a:bodyPr wrap="square" lIns="76200" tIns="38100" rIns="76200" bIns="38100" rtlCol="0">
              <a:noAutofit/>
            </a:bodyPr>
            <a:lstStyle/>
            <a:p>
              <a:pPr defTabSz="914363">
                <a:lnSpc>
                  <a:spcPct val="105000"/>
                </a:lnSpc>
                <a:spcBef>
                  <a:spcPts val="833"/>
                </a:spcBef>
              </a:pPr>
              <a:r>
                <a:rPr lang="en-US" sz="875" dirty="0">
                  <a:solidFill>
                    <a:srgbClr val="0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Client Ownership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30D503F-FD91-47BC-BFFA-8E72C70F7D8C}"/>
              </a:ext>
            </a:extLst>
          </p:cNvPr>
          <p:cNvSpPr txBox="1"/>
          <p:nvPr/>
        </p:nvSpPr>
        <p:spPr>
          <a:xfrm>
            <a:off x="8872945" y="505223"/>
            <a:ext cx="3221188" cy="627533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spcBef>
                <a:spcPts val="833"/>
              </a:spcBef>
            </a:pPr>
            <a:r>
              <a:rPr lang="en-US" sz="91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H: High difficulty in implementing, </a:t>
            </a:r>
          </a:p>
          <a:p>
            <a:pPr defTabSz="914363">
              <a:spcBef>
                <a:spcPts val="250"/>
              </a:spcBef>
            </a:pPr>
            <a:r>
              <a:rPr lang="en-US" sz="91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M: Medium difficulty in implementing,</a:t>
            </a:r>
          </a:p>
          <a:p>
            <a:pPr defTabSz="914363">
              <a:spcBef>
                <a:spcPts val="250"/>
              </a:spcBef>
            </a:pPr>
            <a:r>
              <a:rPr lang="en-US" sz="91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L: Easy to Implement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1C1B8C-C0BA-433A-8C6D-4A7F207A8BFA}"/>
              </a:ext>
            </a:extLst>
          </p:cNvPr>
          <p:cNvSpPr txBox="1"/>
          <p:nvPr/>
        </p:nvSpPr>
        <p:spPr>
          <a:xfrm>
            <a:off x="7239000" y="571378"/>
            <a:ext cx="1622966" cy="190893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/>
            <a:r>
              <a:rPr lang="en-US" sz="10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Ease of Implementation</a:t>
            </a:r>
          </a:p>
          <a:p>
            <a:pPr defTabSz="914363"/>
            <a:endParaRPr lang="en-US" sz="1000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9CD3132-DC51-4FAC-BFF0-54FE55CD6AE2}"/>
              </a:ext>
            </a:extLst>
          </p:cNvPr>
          <p:cNvSpPr txBox="1"/>
          <p:nvPr/>
        </p:nvSpPr>
        <p:spPr>
          <a:xfrm>
            <a:off x="8153400" y="1524001"/>
            <a:ext cx="3924300" cy="211309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500" b="1" dirty="0">
                <a:solidFill>
                  <a:srgbClr val="000000"/>
                </a:solidFill>
                <a:latin typeface="IBM Plex Sans" panose="020B0503050203000203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D82FA9-01D8-4F06-83FD-0DEBA51C9D86}"/>
              </a:ext>
            </a:extLst>
          </p:cNvPr>
          <p:cNvSpPr txBox="1"/>
          <p:nvPr/>
        </p:nvSpPr>
        <p:spPr>
          <a:xfrm>
            <a:off x="11699806" y="5905562"/>
            <a:ext cx="187394" cy="228538"/>
          </a:xfrm>
          <a:prstGeom prst="rect">
            <a:avLst/>
          </a:prstGeom>
        </p:spPr>
        <p:txBody>
          <a:bodyPr wrap="square" lIns="76200" tIns="38100" rIns="76200" bIns="38100" rtlCol="0">
            <a:noAutofit/>
          </a:bodyPr>
          <a:lstStyle/>
          <a:p>
            <a:pPr defTabSz="914363">
              <a:lnSpc>
                <a:spcPct val="105000"/>
              </a:lnSpc>
              <a:spcBef>
                <a:spcPts val="833"/>
              </a:spcBef>
            </a:pPr>
            <a:r>
              <a:rPr lang="en-US" sz="16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FFD4A-743F-4FCC-8043-A9596D6AA783}"/>
              </a:ext>
            </a:extLst>
          </p:cNvPr>
          <p:cNvGrpSpPr/>
          <p:nvPr/>
        </p:nvGrpSpPr>
        <p:grpSpPr>
          <a:xfrm>
            <a:off x="470678" y="2862052"/>
            <a:ext cx="833187" cy="464737"/>
            <a:chOff x="4974061" y="2718387"/>
            <a:chExt cx="2414886" cy="144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B06BA41-9D09-4963-9187-DFBC003B3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979" y="3012905"/>
              <a:ext cx="813026" cy="81302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B05957-A70C-4E63-AB12-DCB9431B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4061" y="2718387"/>
              <a:ext cx="2414886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955056"/>
      </p:ext>
    </p:extLst>
  </p:cSld>
  <p:clrMapOvr>
    <a:masterClrMapping/>
  </p:clrMapOvr>
</p:sld>
</file>

<file path=ppt/theme/theme1.xml><?xml version="1.0" encoding="utf-8"?>
<a:theme xmlns:a="http://schemas.openxmlformats.org/drawingml/2006/main" name="3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Regular</vt:lpstr>
      <vt:lpstr>Calibri</vt:lpstr>
      <vt:lpstr>Helvetica Neue Light</vt:lpstr>
      <vt:lpstr>IBM Plex Sans</vt:lpstr>
      <vt:lpstr>Wingdings</vt:lpstr>
      <vt:lpstr>3_Light Background</vt:lpstr>
      <vt:lpstr>Incident Management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 - Summary</dc:title>
  <dc:creator>RAGHU GOPALKRISHNAN</dc:creator>
  <cp:lastModifiedBy>RAGHU GOPALKRISHNAN</cp:lastModifiedBy>
  <cp:revision>1</cp:revision>
  <dcterms:created xsi:type="dcterms:W3CDTF">2021-04-13T03:42:47Z</dcterms:created>
  <dcterms:modified xsi:type="dcterms:W3CDTF">2021-04-13T03:59:22Z</dcterms:modified>
</cp:coreProperties>
</file>