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5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63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6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08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5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4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9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2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4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7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8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E46C-1FA3-4323-BD61-A593491545C8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53BF75-E005-4DF4-A515-A9AEF1C88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DDA9-3EA3-6A09-2B91-AE367150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accent1"/>
                </a:solidFill>
              </a:rPr>
              <a:t>NEURAL HACK SEASON 6</a:t>
            </a:r>
            <a:br>
              <a:rPr lang="en-US" sz="3600" b="1" u="sng" dirty="0">
                <a:solidFill>
                  <a:schemeClr val="accent1"/>
                </a:solidFill>
              </a:rPr>
            </a:br>
            <a:br>
              <a:rPr lang="en-US" sz="3600" b="1" u="sng" dirty="0">
                <a:solidFill>
                  <a:schemeClr val="accent1"/>
                </a:solidFill>
                <a:latin typeface="Algerian" panose="04020705040A02060702" pitchFamily="82" charset="0"/>
              </a:rPr>
            </a:b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Blossoms Red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5B19B-90CB-DDD7-A55F-BC3B5C10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734" y="3119437"/>
            <a:ext cx="9144000" cy="223149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200" b="1" dirty="0">
                <a:solidFill>
                  <a:srgbClr val="002060"/>
                </a:solidFill>
                <a:latin typeface="Berlin Sans FB Demi" panose="020E0802020502020306" pitchFamily="34" charset="0"/>
              </a:rPr>
              <a:t>TEAM OUTBREAKERS</a:t>
            </a:r>
          </a:p>
          <a:p>
            <a:pPr algn="r"/>
            <a:r>
              <a:rPr lang="en-US" sz="6400" b="1" dirty="0" err="1">
                <a:solidFill>
                  <a:schemeClr val="tx1"/>
                </a:solidFill>
              </a:rPr>
              <a:t>Vansh</a:t>
            </a:r>
            <a:r>
              <a:rPr lang="en-US" sz="6400" b="1" dirty="0">
                <a:solidFill>
                  <a:schemeClr val="tx1"/>
                </a:solidFill>
              </a:rPr>
              <a:t> Gupta</a:t>
            </a:r>
          </a:p>
          <a:p>
            <a:pPr algn="r"/>
            <a:r>
              <a:rPr lang="en-US" sz="6400" b="1" dirty="0">
                <a:solidFill>
                  <a:schemeClr val="tx1"/>
                </a:solidFill>
              </a:rPr>
              <a:t>Raghavendar Cherlagudem</a:t>
            </a:r>
          </a:p>
          <a:p>
            <a:pPr algn="r"/>
            <a:r>
              <a:rPr lang="en-US" sz="6400" b="1" dirty="0">
                <a:solidFill>
                  <a:schemeClr val="tx1"/>
                </a:solidFill>
              </a:rPr>
              <a:t>Swetha </a:t>
            </a:r>
            <a:r>
              <a:rPr lang="en-US" sz="6400" b="1" dirty="0" err="1">
                <a:solidFill>
                  <a:schemeClr val="tx1"/>
                </a:solidFill>
              </a:rPr>
              <a:t>Kakumanu</a:t>
            </a:r>
            <a:endParaRPr lang="en-US" sz="6400" b="1" dirty="0">
              <a:solidFill>
                <a:schemeClr val="tx1"/>
              </a:solidFill>
            </a:endParaRPr>
          </a:p>
          <a:p>
            <a:pPr algn="r"/>
            <a:r>
              <a:rPr lang="en-IN" sz="6400" b="1" dirty="0" err="1">
                <a:solidFill>
                  <a:schemeClr val="tx1"/>
                </a:solidFill>
              </a:rPr>
              <a:t>Ruchitha</a:t>
            </a:r>
            <a:r>
              <a:rPr lang="en-IN" sz="6400" b="1" dirty="0">
                <a:solidFill>
                  <a:schemeClr val="tx1"/>
                </a:solidFill>
              </a:rPr>
              <a:t> </a:t>
            </a:r>
            <a:r>
              <a:rPr lang="en-IN" sz="6400" b="1" dirty="0" err="1">
                <a:solidFill>
                  <a:schemeClr val="tx1"/>
                </a:solidFill>
              </a:rPr>
              <a:t>Bandaru</a:t>
            </a:r>
            <a:endParaRPr lang="en-IN" sz="6400" b="1" dirty="0">
              <a:solidFill>
                <a:schemeClr val="tx1"/>
              </a:solidFill>
            </a:endParaRPr>
          </a:p>
          <a:p>
            <a:pPr algn="r"/>
            <a:r>
              <a:rPr lang="en-IN" sz="6400" b="1" dirty="0" err="1">
                <a:solidFill>
                  <a:schemeClr val="tx1"/>
                </a:solidFill>
              </a:rPr>
              <a:t>Yogindra</a:t>
            </a:r>
            <a:r>
              <a:rPr lang="en-IN" sz="6400" b="1" dirty="0">
                <a:solidFill>
                  <a:schemeClr val="tx1"/>
                </a:solidFill>
              </a:rPr>
              <a:t> </a:t>
            </a:r>
            <a:r>
              <a:rPr lang="en-IN" sz="6400" b="1" dirty="0" err="1">
                <a:solidFill>
                  <a:schemeClr val="tx1"/>
                </a:solidFill>
              </a:rPr>
              <a:t>Addanki</a:t>
            </a:r>
            <a:endParaRPr lang="en-IN" sz="6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3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B0746-E3E1-B6D5-F61A-B3C43465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87400"/>
            <a:ext cx="8915400" cy="5123822"/>
          </a:xfrm>
        </p:spPr>
        <p:txBody>
          <a:bodyPr/>
          <a:lstStyle/>
          <a:p>
            <a:r>
              <a:rPr lang="en-IN" dirty="0"/>
              <a:t>PRODUCT DISPLAY: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604C9-7F8F-AED2-EF6E-8E6548E4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88532"/>
            <a:ext cx="8915400" cy="48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0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9E34-ED8B-30FB-4DDF-AA3501D65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36600"/>
            <a:ext cx="8915400" cy="5174622"/>
          </a:xfrm>
        </p:spPr>
        <p:txBody>
          <a:bodyPr/>
          <a:lstStyle/>
          <a:p>
            <a:r>
              <a:rPr lang="en-IN" dirty="0"/>
              <a:t>CARD DISPLAY: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83EAA-3D52-DA84-5AAE-C7265425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33" y="1168400"/>
            <a:ext cx="8915400" cy="50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7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8E21-C1FC-8046-74CF-3C792E5E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70467"/>
            <a:ext cx="8915400" cy="5140755"/>
          </a:xfrm>
        </p:spPr>
        <p:txBody>
          <a:bodyPr/>
          <a:lstStyle/>
          <a:p>
            <a:r>
              <a:rPr lang="en-IN" dirty="0"/>
              <a:t>Shipping Address: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026A9-25AE-B82C-7CDF-1749C17B8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2" y="1269999"/>
            <a:ext cx="8915400" cy="4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57A2-168F-159D-4FCE-ECC07CC9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04333"/>
            <a:ext cx="8915400" cy="5106889"/>
          </a:xfrm>
        </p:spPr>
        <p:txBody>
          <a:bodyPr/>
          <a:lstStyle/>
          <a:p>
            <a:r>
              <a:rPr lang="en-IN" dirty="0"/>
              <a:t>ORDER PLACEMENT: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F236C-B974-90B5-ACF8-2EB014B4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067" y="1286932"/>
            <a:ext cx="9152466" cy="49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3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659D4-C8FD-E316-E1D9-7AAB384C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55133"/>
            <a:ext cx="8915400" cy="5056089"/>
          </a:xfrm>
        </p:spPr>
        <p:txBody>
          <a:bodyPr/>
          <a:lstStyle/>
          <a:p>
            <a:r>
              <a:rPr lang="en-IN" dirty="0"/>
              <a:t>PAYMENT: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70667-7F2A-18D5-290A-6C4C83C5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354666"/>
            <a:ext cx="9170988" cy="4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8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BFF6-0CA8-953C-8B9D-A196CAF8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19667"/>
            <a:ext cx="8915400" cy="5191555"/>
          </a:xfrm>
        </p:spPr>
        <p:txBody>
          <a:bodyPr/>
          <a:lstStyle/>
          <a:p>
            <a:r>
              <a:rPr lang="en-IN" dirty="0"/>
              <a:t>ORDER SUMMARY: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05385-AC34-BAE4-2806-19348E5FD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1159933"/>
            <a:ext cx="9052455" cy="50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CC09-D232-1CEF-61EC-88B3EF44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9" y="25908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661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9D3E-AD17-DEF7-86F9-1DD17FC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EF97-A216-CF67-FBFC-750A991D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1" y="1581061"/>
            <a:ext cx="8596668" cy="46528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business to consumer aspect of electronic commerce (e-commerce) is the most visible business use of the Word Wide Web. Unlike traditional commerce that is carried out physically with effort of a person to go &amp; get products, ecommerce has made it easier for human to reduce physical work and to save time. The primary goal of an e-commerce site is to sell goods and services online. This project is a web based shopping system for bouquets.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657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FBD8-4F9C-0A5F-F0F1-2A16CF9D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0E11-E877-C6AC-A0D0-31389B51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main of the project is</a:t>
            </a:r>
          </a:p>
          <a:p>
            <a:r>
              <a:rPr lang="en-IN" sz="2400" dirty="0"/>
              <a:t>To build an application that customers can access and purchase bouquet online.</a:t>
            </a:r>
          </a:p>
          <a:p>
            <a:r>
              <a:rPr lang="en-IN" sz="2400" dirty="0"/>
              <a:t>To have a provision to maintain a database for customer information , order information and product portfolio.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2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B7F8-39A1-E507-5019-CF3986A2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CD1-4AB5-704E-7425-E573BE25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Signup , login , profile , dashboard page, and product page.</a:t>
            </a:r>
          </a:p>
          <a:p>
            <a:r>
              <a:rPr lang="en-US" sz="2400" dirty="0"/>
              <a:t>Provision to maintain a database for customer information, order information and product portfolio.</a:t>
            </a:r>
          </a:p>
          <a:p>
            <a:r>
              <a:rPr lang="en-US" sz="2400" dirty="0"/>
              <a:t>Integrated platform required for admin and customer.</a:t>
            </a:r>
          </a:p>
          <a:p>
            <a:r>
              <a:rPr lang="en-US" sz="2400" dirty="0"/>
              <a:t>To include options for adding / modifying / removing the existing products and customer management.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07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4137-73AD-C04B-2049-073A36CA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AND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2133-9732-131D-A0E8-DD96FAA7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ReactJs</a:t>
            </a:r>
            <a:r>
              <a:rPr lang="en-US" sz="2400" dirty="0"/>
              <a:t> (Java script library)</a:t>
            </a:r>
          </a:p>
          <a:p>
            <a:r>
              <a:rPr lang="en-US" sz="2400" dirty="0"/>
              <a:t>Node </a:t>
            </a:r>
            <a:r>
              <a:rPr lang="en-US" sz="2400" dirty="0" err="1"/>
              <a:t>Js</a:t>
            </a:r>
            <a:endParaRPr lang="en-US" sz="2400" dirty="0"/>
          </a:p>
          <a:p>
            <a:r>
              <a:rPr lang="en-US" sz="2400" dirty="0"/>
              <a:t>Express </a:t>
            </a:r>
            <a:r>
              <a:rPr lang="en-US" sz="2400" dirty="0" err="1"/>
              <a:t>Js</a:t>
            </a:r>
            <a:endParaRPr lang="en-US" sz="2400" dirty="0"/>
          </a:p>
          <a:p>
            <a:r>
              <a:rPr lang="en-US" sz="2400" dirty="0"/>
              <a:t>MongoDB</a:t>
            </a:r>
          </a:p>
          <a:p>
            <a:r>
              <a:rPr lang="en-IN" sz="2400" dirty="0"/>
              <a:t>HTML5</a:t>
            </a:r>
          </a:p>
          <a:p>
            <a:r>
              <a:rPr lang="en-IN" sz="2400" dirty="0"/>
              <a:t>CSS3</a:t>
            </a: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5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DA48-78F7-4F1A-5CCF-E018E140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1435D-3CCC-8A97-882B-48DED1368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863" y="1519989"/>
            <a:ext cx="8486273" cy="4328890"/>
          </a:xfrm>
        </p:spPr>
      </p:pic>
    </p:spTree>
    <p:extLst>
      <p:ext uri="{BB962C8B-B14F-4D97-AF65-F5344CB8AC3E}">
        <p14:creationId xmlns:p14="http://schemas.microsoft.com/office/powerpoint/2010/main" val="390987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0F56-A177-605B-EF09-76B6CCA0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F0A3-9783-14AE-1255-A9FAD37A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9401"/>
            <a:ext cx="8915400" cy="4361822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SIGNIN PAGE: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E519E-1F6E-1338-2A6B-B7077B68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66" y="2150532"/>
            <a:ext cx="7044267" cy="3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2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FFC5-4CA7-1131-FE5D-F85DF4F8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41400"/>
            <a:ext cx="8915400" cy="4869822"/>
          </a:xfrm>
        </p:spPr>
        <p:txBody>
          <a:bodyPr/>
          <a:lstStyle/>
          <a:p>
            <a:r>
              <a:rPr lang="en-IN" dirty="0"/>
              <a:t>REGISTER PAGE: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B9DC2-26E3-C608-B7D8-331D58512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8" y="1447800"/>
            <a:ext cx="7907869" cy="4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4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DE0D-35AD-A679-1125-BA7CC92A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29733"/>
            <a:ext cx="8915400" cy="5081490"/>
          </a:xfrm>
        </p:spPr>
        <p:txBody>
          <a:bodyPr/>
          <a:lstStyle/>
          <a:p>
            <a:r>
              <a:rPr lang="en-IN" dirty="0"/>
              <a:t>PRODUCT LIST: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64F06-16D9-1F5C-A21E-48034B655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32" y="1270000"/>
            <a:ext cx="8559801" cy="49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293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NEURAL HACK SEASON 6</Template>
  <TotalTime>0</TotalTime>
  <Words>248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Berlin Sans FB Demi</vt:lpstr>
      <vt:lpstr>Century Gothic</vt:lpstr>
      <vt:lpstr>Wingdings 3</vt:lpstr>
      <vt:lpstr>Wisp</vt:lpstr>
      <vt:lpstr>NEURAL HACK SEASON 6  Blossoms Red</vt:lpstr>
      <vt:lpstr>ABSTRACT</vt:lpstr>
      <vt:lpstr>PROBLEM  STATEMENT</vt:lpstr>
      <vt:lpstr>FUNCTIONAL REQUIREMENTS</vt:lpstr>
      <vt:lpstr>LANGUAGES AND LIBRARIES</vt:lpstr>
      <vt:lpstr>DATA FLOW DIAGRAM</vt:lpstr>
      <vt:lpstr>IMPLEMENTATION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HACK SEASON 6  Blossoms Red</dc:title>
  <dc:creator>Raghavendar Cherlagudem</dc:creator>
  <cp:lastModifiedBy>Raghavendar Cherlagudem</cp:lastModifiedBy>
  <cp:revision>1</cp:revision>
  <dcterms:created xsi:type="dcterms:W3CDTF">2022-10-09T05:31:51Z</dcterms:created>
  <dcterms:modified xsi:type="dcterms:W3CDTF">2022-10-09T05:32:12Z</dcterms:modified>
</cp:coreProperties>
</file>