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18D48-3C08-4590-9B1A-E68E12209FDE}" type="datetimeFigureOut">
              <a:rPr lang="en-US" smtClean="0"/>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5CD4B9-37AE-4B6E-9850-121ED64AA9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409833-437B-49DF-A79D-21A8A274B4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409833-437B-49DF-A79D-21A8A274B4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409833-437B-49DF-A79D-21A8A274B4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409833-437B-49DF-A79D-21A8A274B4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409833-437B-49DF-A79D-21A8A274B4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409833-437B-49DF-A79D-21A8A274B4E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409833-437B-49DF-A79D-21A8A274B4EF}"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409833-437B-49DF-A79D-21A8A274B4EF}"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409833-437B-49DF-A79D-21A8A274B4EF}"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409833-437B-49DF-A79D-21A8A274B4E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409833-437B-49DF-A79D-21A8A274B4E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A74C-ECAD-4DD1-B5F5-C2353A72F0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09833-437B-49DF-A79D-21A8A274B4EF}" type="datetimeFigureOut">
              <a:rPr lang="en-US" smtClean="0"/>
              <a:t>11/6/2018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DA74C-ECAD-4DD1-B5F5-C2353A72F0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technologies used in the Nimbus framework</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b="1" dirty="0" smtClean="0"/>
              <a:t>Java</a:t>
            </a:r>
          </a:p>
          <a:p>
            <a:pPr>
              <a:buFont typeface="Wingdings" pitchFamily="2" charset="2"/>
              <a:buChar char="Ø"/>
            </a:pPr>
            <a:r>
              <a:rPr lang="en-US" b="1" dirty="0" smtClean="0"/>
              <a:t>Spring Boot and Spring cloud</a:t>
            </a:r>
          </a:p>
          <a:p>
            <a:pPr>
              <a:buFont typeface="Wingdings" pitchFamily="2" charset="2"/>
              <a:buChar char="Ø"/>
            </a:pPr>
            <a:r>
              <a:rPr lang="en-US" b="1" dirty="0" err="1" smtClean="0"/>
              <a:t>MongoDB</a:t>
            </a:r>
            <a:endParaRPr lang="en-US" b="1" dirty="0" smtClean="0"/>
          </a:p>
          <a:p>
            <a:pPr>
              <a:buFont typeface="Wingdings" pitchFamily="2" charset="2"/>
              <a:buChar char="Ø"/>
            </a:pPr>
            <a:r>
              <a:rPr lang="en-US" b="1" dirty="0" smtClean="0"/>
              <a:t>Lombok</a:t>
            </a:r>
          </a:p>
          <a:p>
            <a:pPr>
              <a:buFont typeface="Wingdings" pitchFamily="2" charset="2"/>
              <a:buChar char="Ø"/>
            </a:pPr>
            <a:r>
              <a:rPr lang="en-US" b="1" dirty="0" smtClean="0"/>
              <a:t>Drools</a:t>
            </a:r>
          </a:p>
          <a:p>
            <a:pPr>
              <a:buFont typeface="Wingdings" pitchFamily="2" charset="2"/>
              <a:buChar char="Ø"/>
            </a:pPr>
            <a:r>
              <a:rPr lang="en-US" b="1" dirty="0" smtClean="0"/>
              <a:t>Maven</a:t>
            </a:r>
          </a:p>
          <a:p>
            <a:pPr>
              <a:buFont typeface="Wingdings" pitchFamily="2" charset="2"/>
              <a:buChar char="Ø"/>
            </a:pPr>
            <a:r>
              <a:rPr lang="en-US" b="1" dirty="0" err="1" smtClean="0"/>
              <a:t>NodeJs</a:t>
            </a:r>
            <a:endParaRPr lang="en-US" b="1" dirty="0" smtClean="0"/>
          </a:p>
          <a:p>
            <a:pPr>
              <a:buFont typeface="Wingdings" pitchFamily="2" charset="2"/>
              <a:buChar char="Ø"/>
            </a:pPr>
            <a:r>
              <a:rPr lang="en-US" b="1" dirty="0" smtClean="0"/>
              <a:t>STS</a:t>
            </a:r>
          </a:p>
          <a:p>
            <a:pPr>
              <a:buFont typeface="Wingdings" pitchFamily="2" charset="2"/>
              <a:buChar char="Ø"/>
            </a:pPr>
            <a:r>
              <a:rPr lang="en-US" b="1" dirty="0" err="1" smtClean="0"/>
              <a:t>Docker</a:t>
            </a:r>
            <a:endParaRPr lang="en-US" b="1" dirty="0" smtClean="0"/>
          </a:p>
          <a:p>
            <a:pPr>
              <a:buFont typeface="Wingdings" pitchFamily="2" charset="2"/>
              <a:buChar char="Ø"/>
            </a:pPr>
            <a:r>
              <a:rPr lang="en-US" b="1" dirty="0" smtClean="0"/>
              <a:t>Groovy</a:t>
            </a:r>
          </a:p>
          <a:p>
            <a:pPr>
              <a:buFont typeface="Wingdings" pitchFamily="2" charset="2"/>
              <a:buChar char="Ø"/>
            </a:pPr>
            <a:r>
              <a:rPr lang="en-US" b="1" dirty="0" err="1" smtClean="0"/>
              <a:t>GitHub</a:t>
            </a:r>
            <a:endParaRPr lang="en-US" b="1"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Project Nimbus was formed to create the next generation care management platform for Anthem and its partners and customers.</a:t>
            </a:r>
          </a:p>
          <a:p>
            <a:r>
              <a:rPr lang="en-US" dirty="0"/>
              <a:t>Nimbus is a set of open source tools that together provide an "Infrastructure-as-a-Service" (</a:t>
            </a:r>
            <a:r>
              <a:rPr lang="en-US" dirty="0" err="1" smtClean="0"/>
              <a:t>IaaS</a:t>
            </a:r>
            <a:r>
              <a:rPr lang="en-US" dirty="0" smtClean="0"/>
              <a:t>) </a:t>
            </a:r>
            <a:r>
              <a:rPr lang="en-US" dirty="0"/>
              <a:t>cloud computing solution</a:t>
            </a:r>
            <a:r>
              <a:rPr lang="en-US" dirty="0" smtClean="0"/>
              <a:t>.</a:t>
            </a:r>
          </a:p>
          <a:p>
            <a:r>
              <a:rPr lang="en-US" dirty="0"/>
              <a:t>In a nutshell, Nimbus allows a client to </a:t>
            </a:r>
            <a:r>
              <a:rPr lang="en-US" b="1" dirty="0"/>
              <a:t>lease remote resources</a:t>
            </a:r>
            <a:r>
              <a:rPr lang="en-US" dirty="0"/>
              <a:t> by deploying virtual machines (VMs) on those resources and configuring them to represent an environment desired by the user</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framework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 Nimbus will be utilizing an Agile Lifecycle Management methodology, in order to deliver usable software in the least amount of time and to gain as much visibility and impact within the organization as possible.</a:t>
            </a:r>
          </a:p>
          <a:p>
            <a:r>
              <a:rPr lang="en-US" dirty="0" smtClean="0"/>
              <a:t>Nimbus Platform reduces application development time by </a:t>
            </a:r>
          </a:p>
          <a:p>
            <a:pPr marL="514350" indent="-514350">
              <a:buFont typeface="+mj-lt"/>
              <a:buAutoNum type="alphaLcParenR"/>
            </a:pPr>
            <a:r>
              <a:rPr lang="en-US" dirty="0" smtClean="0"/>
              <a:t>Providing the ability to build application through configuration </a:t>
            </a:r>
          </a:p>
          <a:p>
            <a:pPr marL="514350" indent="-514350">
              <a:buFont typeface="+mj-lt"/>
              <a:buAutoNum type="alphaLcParenR"/>
            </a:pPr>
            <a:r>
              <a:rPr lang="en-US" dirty="0" smtClean="0"/>
              <a:t>Providing boilerplate code for cross cutting concerns.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of the Nimbus framework</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8000999" cy="533399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Technologies used in Nimbus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Spring Boot:</a:t>
            </a:r>
          </a:p>
          <a:p>
            <a:pPr marL="514350" indent="-514350">
              <a:buFont typeface="+mj-lt"/>
              <a:buAutoNum type="alphaLcParenR"/>
            </a:pPr>
            <a:r>
              <a:rPr lang="en-US" dirty="0"/>
              <a:t>To provide a radically faster and widely accessible ‘getting started’ experience for all Spring development</a:t>
            </a:r>
          </a:p>
          <a:p>
            <a:pPr marL="514350" indent="-514350">
              <a:buFont typeface="+mj-lt"/>
              <a:buAutoNum type="alphaLcParenR"/>
            </a:pPr>
            <a:r>
              <a:rPr lang="en-US" dirty="0"/>
              <a:t>To be opinionated out of the box, but get out of the way quickly as requirements start to diverge from the defaults</a:t>
            </a:r>
          </a:p>
          <a:p>
            <a:pPr marL="514350" indent="-514350">
              <a:buFont typeface="+mj-lt"/>
              <a:buAutoNum type="alphaLcParenR"/>
            </a:pPr>
            <a:r>
              <a:rPr lang="en-US" dirty="0"/>
              <a:t>To provide a range of non-functional features that are common to large classes of projects </a:t>
            </a:r>
            <a:endParaRPr lang="en-US" dirty="0" smtClean="0"/>
          </a:p>
          <a:p>
            <a:r>
              <a:rPr lang="en-US" dirty="0" smtClean="0"/>
              <a:t>Maven:</a:t>
            </a:r>
          </a:p>
          <a:p>
            <a:pPr marL="514350" indent="-514350">
              <a:buFont typeface="+mj-lt"/>
              <a:buAutoNum type="alphaLcParenR"/>
            </a:pPr>
            <a:r>
              <a:rPr lang="en-US" dirty="0" smtClean="0"/>
              <a:t>Convention over Configuration	</a:t>
            </a:r>
          </a:p>
          <a:p>
            <a:pPr marL="514350" indent="-514350">
              <a:buFont typeface="+mj-lt"/>
              <a:buAutoNum type="alphaLcParenR"/>
            </a:pPr>
            <a:r>
              <a:rPr lang="en-US" dirty="0" smtClean="0"/>
              <a:t>Project Modularization</a:t>
            </a:r>
          </a:p>
          <a:p>
            <a:pPr marL="514350" indent="-514350">
              <a:buFont typeface="+mj-lt"/>
              <a:buAutoNum type="alphaLcParenR"/>
            </a:pPr>
            <a:r>
              <a:rPr lang="en-US" dirty="0" smtClean="0"/>
              <a:t>Dependency Management and Project Lifecycle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smtClean="0"/>
              <a:t>GitHub</a:t>
            </a:r>
            <a:endParaRPr lang="en-US" dirty="0" smtClean="0"/>
          </a:p>
          <a:p>
            <a:pPr marL="514350" indent="-514350">
              <a:buFont typeface="+mj-lt"/>
              <a:buAutoNum type="alphaLcParenR"/>
            </a:pPr>
            <a:r>
              <a:rPr lang="en-US" dirty="0" err="1" smtClean="0"/>
              <a:t>GitHub</a:t>
            </a:r>
            <a:r>
              <a:rPr lang="en-US" dirty="0"/>
              <a:t> is a repository hosting </a:t>
            </a:r>
            <a:r>
              <a:rPr lang="en-US" dirty="0" smtClean="0"/>
              <a:t>service.</a:t>
            </a:r>
          </a:p>
          <a:p>
            <a:pPr marL="514350" indent="-514350">
              <a:buFont typeface="+mj-lt"/>
              <a:buAutoNum type="alphaLcParenR"/>
            </a:pPr>
            <a:r>
              <a:rPr lang="en-US" dirty="0" err="1"/>
              <a:t>GitHub</a:t>
            </a:r>
            <a:r>
              <a:rPr lang="en-US" dirty="0"/>
              <a:t> will host your source code projects in a variety of different programming languages and keep track of the various changes made to every iteration</a:t>
            </a:r>
            <a:r>
              <a:rPr lang="en-US" dirty="0" smtClean="0"/>
              <a:t>.</a:t>
            </a:r>
          </a:p>
          <a:p>
            <a:pPr marL="514350" indent="-514350">
              <a:buFont typeface="+mj-lt"/>
              <a:buAutoNum type="alphaLcParenR"/>
            </a:pPr>
            <a:r>
              <a:rPr lang="en-US" dirty="0"/>
              <a:t>Using </a:t>
            </a:r>
            <a:r>
              <a:rPr lang="en-US" dirty="0" err="1"/>
              <a:t>GitHub</a:t>
            </a:r>
            <a:r>
              <a:rPr lang="en-US" dirty="0"/>
              <a:t> has numerous benefits including easier collaboration with colleagues and peers, ability to look back on previous versions, and tons of easy integration options.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304800" y="304800"/>
            <a:ext cx="8534400" cy="5715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lombok</a:t>
            </a:r>
            <a:r>
              <a:rPr lang="en-US" dirty="0"/>
              <a:t> </a:t>
            </a:r>
            <a:endParaRPr lang="en-US" dirty="0" smtClean="0"/>
          </a:p>
          <a:p>
            <a:pPr marL="514350" indent="-514350">
              <a:buFont typeface="+mj-lt"/>
              <a:buAutoNum type="alphaLcParenR"/>
            </a:pPr>
            <a:r>
              <a:rPr lang="en-US" dirty="0"/>
              <a:t>Lombok is used to reduce boilerplate code for model/data objects, e.g., it can generate getters and setters for those object automatically by using Lombok annotations. </a:t>
            </a:r>
            <a:endParaRPr lang="en-US" dirty="0" smtClean="0"/>
          </a:p>
          <a:p>
            <a:pPr marL="514350" indent="-514350">
              <a:buFont typeface="+mj-lt"/>
              <a:buAutoNum type="alphaLcParenR"/>
            </a:pPr>
            <a:r>
              <a:rPr lang="en-US" dirty="0" smtClean="0"/>
              <a:t>The </a:t>
            </a:r>
            <a:r>
              <a:rPr lang="en-US" dirty="0"/>
              <a:t>easiest way is to </a:t>
            </a:r>
            <a:r>
              <a:rPr lang="en-US" dirty="0" smtClean="0"/>
              <a:t>use the </a:t>
            </a:r>
            <a:r>
              <a:rPr lang="en-US" dirty="0" smtClean="0"/>
              <a:t>@Data annotation.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304800"/>
            <a:ext cx="8229600" cy="6172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211</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Main technologies used in the Nimbus framework</vt:lpstr>
      <vt:lpstr>Purpose of the framework</vt:lpstr>
      <vt:lpstr>Purpose of the framework</vt:lpstr>
      <vt:lpstr>Architecture of the Nimbus framework</vt:lpstr>
      <vt:lpstr>Technologies used in Nimbus</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technologies used in the Nimbus framework</dc:title>
  <dc:creator>Sahana</dc:creator>
  <cp:lastModifiedBy>Sahana</cp:lastModifiedBy>
  <cp:revision>30</cp:revision>
  <dcterms:created xsi:type="dcterms:W3CDTF">2018-06-11T18:01:40Z</dcterms:created>
  <dcterms:modified xsi:type="dcterms:W3CDTF">2018-06-11T19:05:46Z</dcterms:modified>
</cp:coreProperties>
</file>