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75" r:id="rId12"/>
    <p:sldId id="276" r:id="rId13"/>
    <p:sldId id="266" r:id="rId14"/>
    <p:sldId id="277" r:id="rId15"/>
    <p:sldId id="278" r:id="rId16"/>
    <p:sldId id="267" r:id="rId17"/>
    <p:sldId id="268" r:id="rId18"/>
    <p:sldId id="279" r:id="rId19"/>
    <p:sldId id="280" r:id="rId20"/>
    <p:sldId id="269" r:id="rId21"/>
    <p:sldId id="270" r:id="rId22"/>
    <p:sldId id="271" r:id="rId23"/>
    <p:sldId id="272" r:id="rId24"/>
    <p:sldId id="273" r:id="rId25"/>
    <p:sldId id="27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1236"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05-Jul-17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05-Jul-17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05-Jul-17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05-Jul-17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05-Jul-17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05-Jul-17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05-Jul-17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05-Jul-17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05-Jul-17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05-Jul-17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05-Jul-17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05-Jul-17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Online Development Part Verification System</a:t>
            </a:r>
            <a:endParaRPr/>
          </a:p>
        </p:txBody>
      </p:sp>
      <p:sp>
        <p:nvSpPr>
          <p:cNvPr id="3" name="TextBox 2"/>
          <p:cNvSpPr txBox="1"/>
          <p:nvPr/>
        </p:nvSpPr>
        <p:spPr>
          <a:xfrm>
            <a:off x="3657600" y="4800600"/>
            <a:ext cx="5181600" cy="830997"/>
          </a:xfrm>
          <a:prstGeom prst="rect">
            <a:avLst/>
          </a:prstGeom>
          <a:noFill/>
        </p:spPr>
        <p:txBody>
          <a:bodyPr wrap="square" rtlCol="0">
            <a:spAutoFit/>
          </a:bodyPr>
          <a:lstStyle/>
          <a:p>
            <a:r>
              <a:rPr lang="en-US" sz="2400" dirty="0" smtClean="0">
                <a:latin typeface="Times New Roman" pitchFamily="18" charset="0"/>
                <a:cs typeface="Times New Roman" pitchFamily="18" charset="0"/>
              </a:rPr>
              <a:t>		BY </a:t>
            </a:r>
          </a:p>
          <a:p>
            <a:r>
              <a:rPr lang="en-US" sz="2400" dirty="0" smtClean="0">
                <a:latin typeface="Times New Roman" pitchFamily="18" charset="0"/>
                <a:cs typeface="Times New Roman" pitchFamily="18" charset="0"/>
              </a:rPr>
              <a:t>   TENNETI RAGHUSHARMA</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Admin Module</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pPr algn="just">
              <a:buNone/>
            </a:pPr>
            <a:r>
              <a:rPr lang="en-US" dirty="0" smtClean="0"/>
              <a:t>This module consists of the following sub modules: </a:t>
            </a:r>
          </a:p>
          <a:p>
            <a:pPr algn="just"/>
            <a:r>
              <a:rPr lang="en-US" b="1" dirty="0" smtClean="0"/>
              <a:t>Registration Module</a:t>
            </a:r>
            <a:endParaRPr lang="en-US" dirty="0" smtClean="0"/>
          </a:p>
          <a:p>
            <a:pPr algn="just">
              <a:buNone/>
            </a:pPr>
            <a:r>
              <a:rPr lang="en-US" dirty="0" smtClean="0"/>
              <a:t>Here admin register new employees and store their details in database . He</a:t>
            </a:r>
          </a:p>
          <a:p>
            <a:pPr algn="just">
              <a:buNone/>
            </a:pPr>
            <a:r>
              <a:rPr lang="en-US" dirty="0" smtClean="0"/>
              <a:t>also register new projects and store their details in database.</a:t>
            </a:r>
          </a:p>
          <a:p>
            <a:pPr lvl="0" algn="just"/>
            <a:r>
              <a:rPr lang="en-US" b="1" dirty="0" smtClean="0"/>
              <a:t>Users Management Module</a:t>
            </a:r>
            <a:endParaRPr lang="en-US" dirty="0" smtClean="0"/>
          </a:p>
          <a:p>
            <a:pPr algn="just">
              <a:buNone/>
            </a:pPr>
            <a:r>
              <a:rPr lang="en-US" dirty="0" smtClean="0"/>
              <a:t>Here admin manages different type of users. He can view/update their</a:t>
            </a:r>
          </a:p>
          <a:p>
            <a:pPr algn="just">
              <a:buNone/>
            </a:pPr>
            <a:r>
              <a:rPr lang="en-US" dirty="0" smtClean="0"/>
              <a:t>details, can delete them if requirement comes. He also manages teams of</a:t>
            </a:r>
          </a:p>
          <a:p>
            <a:pPr algn="just">
              <a:buNone/>
            </a:pPr>
            <a:r>
              <a:rPr lang="en-US" dirty="0" smtClean="0"/>
              <a:t>developers here and their assignment to team leads.</a:t>
            </a:r>
          </a:p>
          <a:p>
            <a:pPr lvl="0" algn="just"/>
            <a:r>
              <a:rPr lang="en-US" b="1" dirty="0" smtClean="0"/>
              <a:t>Project(Task) Management Module </a:t>
            </a:r>
            <a:endParaRPr lang="en-US" dirty="0" smtClean="0"/>
          </a:p>
          <a:p>
            <a:pPr algn="just">
              <a:buNone/>
            </a:pPr>
            <a:r>
              <a:rPr lang="en-US" dirty="0" smtClean="0"/>
              <a:t>Here admin can add a new project and can add , view, modify and delete</a:t>
            </a:r>
          </a:p>
          <a:p>
            <a:pPr algn="just">
              <a:buNone/>
            </a:pPr>
            <a:r>
              <a:rPr lang="en-US" dirty="0" smtClean="0"/>
              <a:t>them according to requirement. Here admin also can assign this projects to</a:t>
            </a:r>
          </a:p>
          <a:p>
            <a:pPr algn="just">
              <a:buNone/>
            </a:pPr>
            <a:r>
              <a:rPr lang="en-US" dirty="0" smtClean="0"/>
              <a:t>team leads.</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a:stretch>
            <a:fillRect/>
          </a:stretch>
        </p:blipFill>
        <p:spPr bwMode="auto">
          <a:xfrm>
            <a:off x="457200" y="457200"/>
            <a:ext cx="8229600" cy="60197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457200" y="381000"/>
            <a:ext cx="8382000" cy="601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Project Manager Module</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This module has following sub modules:</a:t>
            </a:r>
          </a:p>
          <a:p>
            <a:pPr lvl="0"/>
            <a:r>
              <a:rPr lang="en-US" b="1" dirty="0" smtClean="0"/>
              <a:t>Project-Module Management Module:</a:t>
            </a:r>
            <a:r>
              <a:rPr lang="en-US" dirty="0" smtClean="0"/>
              <a:t> </a:t>
            </a:r>
          </a:p>
          <a:p>
            <a:pPr>
              <a:buNone/>
            </a:pPr>
            <a:r>
              <a:rPr lang="en-US" dirty="0" smtClean="0"/>
              <a:t>Here team leads create sub modules of an assigned project. And</a:t>
            </a:r>
          </a:p>
          <a:p>
            <a:pPr>
              <a:buNone/>
            </a:pPr>
            <a:r>
              <a:rPr lang="en-US" dirty="0" smtClean="0"/>
              <a:t>manages this according to requirement.</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a:stretch>
            <a:fillRect/>
          </a:stretch>
        </p:blipFill>
        <p:spPr bwMode="auto">
          <a:xfrm>
            <a:off x="381000" y="381000"/>
            <a:ext cx="8458200" cy="6019799"/>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381000" y="304800"/>
            <a:ext cx="8382000" cy="61722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Employee Module:</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Here Employee view the subtask assigned by the team lead and set the status means how much effort spent to the assigned the task. He can also able to send the queries to team lead or manager and view the reply.</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Client Module</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The Details of the project   added  by the  client  </a:t>
            </a:r>
            <a:r>
              <a:rPr lang="en-US" dirty="0" err="1" smtClean="0"/>
              <a:t>i.e</a:t>
            </a:r>
            <a:r>
              <a:rPr lang="en-US" dirty="0" smtClean="0"/>
              <a:t> project  name ,allocate the  project to the corresponding   project manager.</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a:stretch>
            <a:fillRect/>
          </a:stretch>
        </p:blipFill>
        <p:spPr bwMode="auto">
          <a:xfrm>
            <a:off x="609600" y="457200"/>
            <a:ext cx="8077200" cy="5791199"/>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990600" y="609600"/>
            <a:ext cx="7315200" cy="57150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Objective:</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The project entitled “Online Development Part Verification system” deals with the various levels of project development and will account for time used in analysis, design programming, testing and verification, etc. It is well known fact that software companies under take huge projects more than one at a time. Hence there is a profound need for the organizations to manage all the projects efficiently and ensure that projects cycle goes on smoothly and they are completed on time.</a:t>
            </a:r>
          </a:p>
          <a:p>
            <a:pPr algn="just"/>
            <a:r>
              <a:rPr lang="en-US" dirty="0" smtClean="0"/>
              <a:t>During the lifetime of a project, the organization has to commemorate all the activities of the project. This tool makes it easier for the organization to monitor the projects. It maintains records and tracks various parameters that influence software project development process and helps the management to take decisions at various stages of the project development.</a:t>
            </a:r>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Query And Feedback Module:</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Using this module the system maintains a query and feedback sub system in between users. An user can make a query to his superiors regarding any matter And an user can reply the queries made to him.</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r>
              <a:rPr lang="en-US" b="1" dirty="0" smtClean="0"/>
              <a:t>Reports Module:</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In this Module the User and Administrator can generate the different types of Reports according to their access.</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Software Requirements: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Operating System		:	Windows 								XP/2003/2007</a:t>
            </a:r>
          </a:p>
          <a:p>
            <a:r>
              <a:rPr lang="en-US" dirty="0" smtClean="0"/>
              <a:t>User Interface		:	HTML, CSS</a:t>
            </a:r>
          </a:p>
          <a:p>
            <a:r>
              <a:rPr lang="en-US" dirty="0" smtClean="0"/>
              <a:t>Client-side Scripting		:	JavaScript</a:t>
            </a:r>
          </a:p>
          <a:p>
            <a:r>
              <a:rPr lang="en-US" dirty="0" smtClean="0"/>
              <a:t>Programming Language	:	Java </a:t>
            </a:r>
          </a:p>
          <a:p>
            <a:r>
              <a:rPr lang="en-US" dirty="0" smtClean="0"/>
              <a:t>Web Applications		:	JDBC, </a:t>
            </a:r>
            <a:r>
              <a:rPr lang="en-US" dirty="0" err="1" smtClean="0"/>
              <a:t>Servlets</a:t>
            </a:r>
            <a:r>
              <a:rPr lang="en-US" dirty="0" smtClean="0"/>
              <a:t>, 						JSP </a:t>
            </a:r>
          </a:p>
          <a:p>
            <a:r>
              <a:rPr lang="en-US" dirty="0" smtClean="0"/>
              <a:t>IDE/Workbench		:	My Eclipse 8.0 </a:t>
            </a:r>
          </a:p>
          <a:p>
            <a:r>
              <a:rPr lang="en-US" dirty="0" smtClean="0"/>
              <a:t>Database			:	Oracle 10g</a:t>
            </a:r>
          </a:p>
          <a:p>
            <a:r>
              <a:rPr lang="en-US" dirty="0" smtClean="0"/>
              <a:t>Server Deployment		:	Tomcat 6.x</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t>
            </a:r>
            <a:r>
              <a:rPr lang="en-US" dirty="0" smtClean="0"/>
              <a:t/>
            </a:r>
            <a:br>
              <a:rPr lang="en-US" dirty="0" smtClean="0"/>
            </a:br>
            <a:r>
              <a:rPr lang="en-US" b="1" dirty="0" smtClean="0"/>
              <a:t>Hardware Requirements:</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Processor			:		Pentium IV</a:t>
            </a:r>
          </a:p>
          <a:p>
            <a:r>
              <a:rPr lang="en-US" dirty="0" smtClean="0"/>
              <a:t>Hard Disk			:		40GB</a:t>
            </a:r>
          </a:p>
          <a:p>
            <a:r>
              <a:rPr lang="en-US" dirty="0" smtClean="0"/>
              <a:t>RAM			:		512MB or more</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62000" y="685800"/>
            <a:ext cx="2795958" cy="707886"/>
          </a:xfrm>
          <a:prstGeom prst="rect">
            <a:avLst/>
          </a:prstGeom>
        </p:spPr>
        <p:txBody>
          <a:bodyPr wrap="none">
            <a:spAutoFit/>
          </a:bodyPr>
          <a:lstStyle/>
          <a:p>
            <a:r>
              <a:rPr lang="en-US" sz="4000" b="1" dirty="0" smtClean="0">
                <a:solidFill>
                  <a:schemeClr val="bg1">
                    <a:lumMod val="50000"/>
                  </a:schemeClr>
                </a:solidFill>
              </a:rPr>
              <a:t>Conclusion</a:t>
            </a:r>
            <a:r>
              <a:rPr lang="en-US" sz="4000" dirty="0" smtClean="0"/>
              <a:t>:</a:t>
            </a:r>
            <a:endParaRPr lang="en-US" sz="4000" dirty="0"/>
          </a:p>
        </p:txBody>
      </p:sp>
      <p:sp>
        <p:nvSpPr>
          <p:cNvPr id="8" name="TextBox 7"/>
          <p:cNvSpPr txBox="1"/>
          <p:nvPr/>
        </p:nvSpPr>
        <p:spPr>
          <a:xfrm>
            <a:off x="838200" y="1752600"/>
            <a:ext cx="7696200" cy="3970318"/>
          </a:xfrm>
          <a:prstGeom prst="rect">
            <a:avLst/>
          </a:prstGeom>
          <a:noFill/>
        </p:spPr>
        <p:txBody>
          <a:bodyPr wrap="square" rtlCol="0">
            <a:spAutoFit/>
          </a:bodyPr>
          <a:lstStyle/>
          <a:p>
            <a:r>
              <a:rPr lang="en-US" sz="2800" dirty="0" smtClean="0">
                <a:latin typeface="+mj-lt"/>
              </a:rPr>
              <a:t>This tool makes it easier for the organization to monitor the projects. It maintains records and tracks various parameters that influence software project development process and helps the management  to take decisions at various stages of the project development.</a:t>
            </a:r>
          </a:p>
          <a:p>
            <a:r>
              <a:rPr lang="en-US" sz="2800" dirty="0" smtClean="0">
                <a:latin typeface="+mj-lt"/>
              </a:rPr>
              <a:t> </a:t>
            </a:r>
          </a:p>
          <a:p>
            <a:r>
              <a:rPr lang="en-US" sz="2800" b="1" dirty="0" smtClean="0">
                <a:latin typeface="+mj-lt"/>
              </a:rPr>
              <a:t> </a:t>
            </a:r>
          </a:p>
          <a:p>
            <a:endParaRPr lang="en-US" sz="2800" b="1" dirty="0">
              <a:latin typeface="+mj-l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thank you ppt images"/>
          <p:cNvPicPr>
            <a:picLocks noChangeAspect="1" noChangeArrowheads="1"/>
          </p:cNvPicPr>
          <p:nvPr/>
        </p:nvPicPr>
        <p:blipFill>
          <a:blip r:embed="rId2"/>
          <a:srcRect/>
          <a:stretch>
            <a:fillRect/>
          </a:stretch>
        </p:blipFill>
        <p:spPr bwMode="auto">
          <a:xfrm>
            <a:off x="838200" y="838200"/>
            <a:ext cx="7696200" cy="53340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The product will assist the organization in maintaining record of every project it undertakes. All the information relevant to the projects like size, time, effort and departments involved, etc is maintained by this tool.</a:t>
            </a:r>
          </a:p>
          <a:p>
            <a:pPr lvl="0"/>
            <a:r>
              <a:rPr lang="en-US" dirty="0" smtClean="0"/>
              <a:t>Masters is a place where we maintain the record of the entire projects        undertaken, departments involved in the project and details of employees.</a:t>
            </a:r>
          </a:p>
          <a:p>
            <a:pPr lvl="0"/>
            <a:r>
              <a:rPr lang="en-US" dirty="0" smtClean="0"/>
              <a:t>Transaction is the place where we carry out required operations with respect to parameters like size estimate, effort estimate.</a:t>
            </a:r>
          </a:p>
          <a:p>
            <a:pPr lvl="0"/>
            <a:r>
              <a:rPr lang="en-US" dirty="0" smtClean="0"/>
              <a:t>Reports generated, for the operations we committed in the Reports module.</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Existing System:</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It is well known fact that software companies under take huge projects more than one at a time. Hence there is a profound need for the organizations to manage all the projects efficiently and ensure that projects cycle goes on smoothly and they are completed on time. During the lifetime of a project, the organization has to commemorate all the activities of the project. In this system they follow the manual process of maintaining records.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Problem Statement:</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The project manager would be involved in creating detailed plan of the project and getting into the details of the delivery process. Several projects are in various stages at any point of time. Clients also insists on regular updates on progress of the project with details on which elements have been completed .The internal project manager find it difficult to have complete picture of the life cycle from the excel sheets they maintain on ongoing projects.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Proposed System:</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It is well known fact that software companies under take huge projects more than one at a time. Hence there is a profound need for the organizations to manage all the projects efficiently and ensure that projects cycle goes on smoothly and they are completed on time. During the lifetime of a project, the organization has to commemorate all the activities of the project. This tool makes it easier for the organization to monitor the projects. It maintains records and tracks various parameters that influence software project development process and helps the management to take decisions at various stages of the project development.</a:t>
            </a:r>
          </a:p>
          <a:p>
            <a:pPr algn="just"/>
            <a:r>
              <a:rPr lang="en-US" dirty="0" smtClean="0"/>
              <a:t>                      The product will assist the organization in maintaining record of every project it undertakes. All the information relevant to the projects like size, time, effort and departments involved, etc is maintained by this tool.</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Advantages:</a:t>
            </a:r>
            <a:r>
              <a:rPr lang="en-US" dirty="0" smtClean="0"/>
              <a:t/>
            </a:r>
            <a:br>
              <a:rPr lang="en-US" dirty="0" smtClean="0"/>
            </a:br>
            <a:endParaRPr lang="en-US" dirty="0"/>
          </a:p>
        </p:txBody>
      </p:sp>
      <p:sp>
        <p:nvSpPr>
          <p:cNvPr id="3" name="Content Placeholder 2"/>
          <p:cNvSpPr>
            <a:spLocks noGrp="1"/>
          </p:cNvSpPr>
          <p:nvPr>
            <p:ph idx="1"/>
          </p:nvPr>
        </p:nvSpPr>
        <p:spPr>
          <a:xfrm>
            <a:off x="914400" y="1295400"/>
            <a:ext cx="7772400" cy="4724400"/>
          </a:xfrm>
        </p:spPr>
        <p:txBody>
          <a:bodyPr>
            <a:normAutofit fontScale="62500" lnSpcReduction="20000"/>
          </a:bodyPr>
          <a:lstStyle/>
          <a:p>
            <a:pPr lvl="0"/>
            <a:r>
              <a:rPr lang="en-US" dirty="0" smtClean="0"/>
              <a:t>This system maintains user’s personal, address, and contact details.</a:t>
            </a:r>
          </a:p>
          <a:p>
            <a:pPr lvl="0"/>
            <a:r>
              <a:rPr lang="en-US" dirty="0" smtClean="0"/>
              <a:t>User friendliness is provided in the application with various controls provided by system rich user interface.</a:t>
            </a:r>
          </a:p>
          <a:p>
            <a:pPr lvl="0"/>
            <a:r>
              <a:rPr lang="en-US" dirty="0" smtClean="0"/>
              <a:t>This system makes the overall project management much easier and flexible.</a:t>
            </a:r>
          </a:p>
          <a:p>
            <a:pPr lvl="0"/>
            <a:r>
              <a:rPr lang="en-US" dirty="0" smtClean="0"/>
              <a:t>Various classes have been used for maintain the details of all the users   and catalog. </a:t>
            </a:r>
          </a:p>
          <a:p>
            <a:pPr lvl="0"/>
            <a:r>
              <a:rPr lang="en-US" dirty="0" smtClean="0"/>
              <a:t>The system also provides facilities to manage different projects and it’s sub modules online efficiently.</a:t>
            </a:r>
          </a:p>
          <a:p>
            <a:pPr lvl="0"/>
            <a:r>
              <a:rPr lang="en-US" dirty="0" smtClean="0"/>
              <a:t>The system also provides facilities to manage project assignment to Team Leads  by manager and sub module assignment to developers by Team </a:t>
            </a:r>
            <a:r>
              <a:rPr lang="en-US" dirty="0" err="1" smtClean="0"/>
              <a:t>leads.This</a:t>
            </a:r>
            <a:r>
              <a:rPr lang="en-US" dirty="0" smtClean="0"/>
              <a:t> system has also facility to manage different developer teams and their assignments to team leads.</a:t>
            </a:r>
          </a:p>
          <a:p>
            <a:pPr lvl="0"/>
            <a:r>
              <a:rPr lang="en-US" dirty="0" smtClean="0"/>
              <a:t>This system is providing more memory for the users to maintain data. </a:t>
            </a:r>
          </a:p>
          <a:p>
            <a:pPr lvl="0"/>
            <a:r>
              <a:rPr lang="en-US" dirty="0" smtClean="0"/>
              <a:t>This system is providing accessibility control to data with respect to users.</a:t>
            </a:r>
          </a:p>
          <a:p>
            <a:pPr lvl="0"/>
            <a:r>
              <a:rPr lang="en-US" dirty="0" smtClean="0"/>
              <a:t>This system also maintains the user hierarchy.         </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Number of Modules:</a:t>
            </a:r>
            <a:r>
              <a:rPr lang="en-US" dirty="0" smtClean="0"/>
              <a:t/>
            </a:r>
            <a:br>
              <a:rPr lang="en-US" dirty="0" smtClean="0"/>
            </a:br>
            <a:endParaRPr lang="en-US" dirty="0"/>
          </a:p>
        </p:txBody>
      </p:sp>
      <p:sp>
        <p:nvSpPr>
          <p:cNvPr id="3" name="Content Placeholder 2"/>
          <p:cNvSpPr>
            <a:spLocks noGrp="1"/>
          </p:cNvSpPr>
          <p:nvPr>
            <p:ph idx="1"/>
          </p:nvPr>
        </p:nvSpPr>
        <p:spPr>
          <a:xfrm>
            <a:off x="762000" y="1295400"/>
            <a:ext cx="7924800" cy="4800600"/>
          </a:xfrm>
        </p:spPr>
        <p:txBody>
          <a:bodyPr>
            <a:normAutofit lnSpcReduction="10000"/>
          </a:bodyPr>
          <a:lstStyle/>
          <a:p>
            <a:pPr algn="just">
              <a:buNone/>
            </a:pPr>
            <a:r>
              <a:rPr lang="en-US" dirty="0" smtClean="0">
                <a:latin typeface="Times New Roman" pitchFamily="18" charset="0"/>
                <a:cs typeface="Times New Roman" pitchFamily="18" charset="0"/>
              </a:rPr>
              <a:t>The</a:t>
            </a:r>
            <a:r>
              <a:rPr lang="en-US" dirty="0" smtClean="0"/>
              <a:t> system after careful analysis has been identified to be</a:t>
            </a:r>
          </a:p>
          <a:p>
            <a:pPr algn="just">
              <a:buNone/>
            </a:pPr>
            <a:r>
              <a:rPr lang="en-US" dirty="0" smtClean="0"/>
              <a:t>presented with the following modules:</a:t>
            </a:r>
          </a:p>
          <a:p>
            <a:pPr lvl="0" algn="just"/>
            <a:r>
              <a:rPr lang="en-US" dirty="0" smtClean="0"/>
              <a:t>Authentication and Security Module</a:t>
            </a:r>
          </a:p>
          <a:p>
            <a:pPr lvl="0" algn="just"/>
            <a:r>
              <a:rPr lang="en-US" dirty="0" smtClean="0"/>
              <a:t>Admin Module</a:t>
            </a:r>
          </a:p>
          <a:p>
            <a:pPr lvl="0" algn="just"/>
            <a:r>
              <a:rPr lang="en-US" dirty="0" smtClean="0"/>
              <a:t>Project Manager Module.</a:t>
            </a:r>
          </a:p>
          <a:p>
            <a:pPr lvl="0" algn="just"/>
            <a:r>
              <a:rPr lang="en-US" dirty="0" smtClean="0"/>
              <a:t>Employee Module.</a:t>
            </a:r>
          </a:p>
          <a:p>
            <a:pPr lvl="0" algn="just"/>
            <a:r>
              <a:rPr lang="en-US" dirty="0" smtClean="0"/>
              <a:t>Query and feedback Module.</a:t>
            </a:r>
          </a:p>
          <a:p>
            <a:pPr lvl="0" algn="just"/>
            <a:r>
              <a:rPr lang="en-US" dirty="0" smtClean="0"/>
              <a:t>Reports Module.</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Authentication and Security Module</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The user details should be verified against the details in the user tables and if it is valid user, they should be entered into the system. Once entered, based on the user type access to the different modules to be enabled / disabled and individual user can change their default password or old password. </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193</TotalTime>
  <Words>1094</Words>
  <Application>Microsoft Office PowerPoint</Application>
  <PresentationFormat>On-screen Show (4:3)</PresentationFormat>
  <Paragraphs>81</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Online Development Part Verification System</vt:lpstr>
      <vt:lpstr>Objective: </vt:lpstr>
      <vt:lpstr>Slide 3</vt:lpstr>
      <vt:lpstr>Existing System: </vt:lpstr>
      <vt:lpstr>Problem Statement: </vt:lpstr>
      <vt:lpstr>Proposed System: </vt:lpstr>
      <vt:lpstr>Advantages: </vt:lpstr>
      <vt:lpstr>Number of Modules: </vt:lpstr>
      <vt:lpstr>Authentication and Security Module </vt:lpstr>
      <vt:lpstr>Admin Module </vt:lpstr>
      <vt:lpstr>Slide 11</vt:lpstr>
      <vt:lpstr>Slide 12</vt:lpstr>
      <vt:lpstr>Project Manager Module </vt:lpstr>
      <vt:lpstr>Slide 14</vt:lpstr>
      <vt:lpstr>Slide 15</vt:lpstr>
      <vt:lpstr>Employee Module: </vt:lpstr>
      <vt:lpstr>Client Module </vt:lpstr>
      <vt:lpstr>Slide 18</vt:lpstr>
      <vt:lpstr>Slide 19</vt:lpstr>
      <vt:lpstr>Query And Feedback Module: </vt:lpstr>
      <vt:lpstr>  Reports Module: </vt:lpstr>
      <vt:lpstr>Software Requirements:</vt:lpstr>
      <vt:lpstr>  Hardware Requirements: </vt:lpstr>
      <vt:lpstr>Slide 24</vt:lpstr>
      <vt:lpstr>Slide 25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TRACKING TOOL</dc:title>
  <dc:creator/>
  <cp:lastModifiedBy>Raghu</cp:lastModifiedBy>
  <cp:revision>30</cp:revision>
  <dcterms:created xsi:type="dcterms:W3CDTF">2006-08-16T00:00:00Z</dcterms:created>
  <dcterms:modified xsi:type="dcterms:W3CDTF">2017-07-05T09:55:04Z</dcterms:modified>
</cp:coreProperties>
</file>