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C56FB-6249-4B0A-A1A3-2B183375DAFD}" v="392" dt="2024-04-21T06:37:03.2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283" y="2628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21517" y="99710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761" y="460027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93156" y="1722390"/>
            <a:ext cx="6889423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CAPSTONE 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027241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rebuchet MS"/>
                <a:cs typeface="Trebuchet MS"/>
              </a:rPr>
              <a:t>Project</a:t>
            </a:r>
            <a:endParaRPr sz="2400">
              <a:solidFill>
                <a:srgbClr val="00B05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D410C-86E6-4EC0-C9CB-72C42F4CCC06}"/>
              </a:ext>
            </a:extLst>
          </p:cNvPr>
          <p:cNvSpPr txBox="1"/>
          <p:nvPr/>
        </p:nvSpPr>
        <p:spPr>
          <a:xfrm>
            <a:off x="5530547" y="2402220"/>
            <a:ext cx="51253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rebuchet MS"/>
                <a:cs typeface="Calibri"/>
              </a:rPr>
              <a:t>Generating Images using GANs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58365-935D-7387-1D84-990A767A8139}"/>
              </a:ext>
            </a:extLst>
          </p:cNvPr>
          <p:cNvSpPr txBox="1"/>
          <p:nvPr/>
        </p:nvSpPr>
        <p:spPr>
          <a:xfrm>
            <a:off x="6480023" y="3891642"/>
            <a:ext cx="1708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rebuchet MS"/>
                <a:cs typeface="Calibri"/>
              </a:rPr>
              <a:t>Presented</a:t>
            </a:r>
            <a:r>
              <a:rPr lang="en-US" dirty="0">
                <a:solidFill>
                  <a:srgbClr val="00B050"/>
                </a:solidFill>
                <a:latin typeface="Trebuchet MS"/>
                <a:cs typeface="Calibri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rebuchet MS"/>
                <a:cs typeface="Calibri"/>
              </a:rPr>
              <a:t>By</a:t>
            </a:r>
            <a:endParaRPr lang="en-US" b="1">
              <a:solidFill>
                <a:srgbClr val="00B050"/>
              </a:solidFill>
              <a:latin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ABDE6-1C66-8E3E-07EF-9AE4CB6BC936}"/>
              </a:ext>
            </a:extLst>
          </p:cNvPr>
          <p:cNvSpPr txBox="1"/>
          <p:nvPr/>
        </p:nvSpPr>
        <p:spPr>
          <a:xfrm>
            <a:off x="6900332" y="4366380"/>
            <a:ext cx="15844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rebuchet MS"/>
                <a:cs typeface="Calibri"/>
              </a:rPr>
              <a:t>RAGHUL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E859F-6405-ECD6-0B76-23C44D284E89}"/>
              </a:ext>
            </a:extLst>
          </p:cNvPr>
          <p:cNvSpPr txBox="1"/>
          <p:nvPr/>
        </p:nvSpPr>
        <p:spPr>
          <a:xfrm>
            <a:off x="6924523" y="4825999"/>
            <a:ext cx="37344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rebuchet MS"/>
                <a:cs typeface="Calibri"/>
              </a:rPr>
              <a:t>711721244037</a:t>
            </a:r>
          </a:p>
          <a:p>
            <a:r>
              <a:rPr lang="en-US" dirty="0">
                <a:latin typeface="Trebuchet MS"/>
                <a:cs typeface="Calibri"/>
              </a:rPr>
              <a:t>III BTech CSBS</a:t>
            </a:r>
          </a:p>
          <a:p>
            <a:r>
              <a:rPr lang="en-US" dirty="0">
                <a:latin typeface="Trebuchet MS"/>
                <a:cs typeface="Calibri"/>
              </a:rPr>
              <a:t>KGISL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479985" y="5638662"/>
            <a:ext cx="457200" cy="50137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9985" y="629354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4" name="Picture 3" descr="A rabbit in a space suit&#10;&#10;Description automatically generated">
            <a:extLst>
              <a:ext uri="{FF2B5EF4-FFF2-40B4-BE49-F238E27FC236}">
                <a16:creationId xmlns:a16="http://schemas.microsoft.com/office/drawing/2014/main" id="{B0E2418D-22B2-42F4-FBB9-CE022DC4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0" y="1712084"/>
            <a:ext cx="3959778" cy="3930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0763CD-8057-46FD-BA84-EFCA0613E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14" y="1719884"/>
            <a:ext cx="3954809" cy="3937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3693" y="5076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CE557D-7B3B-6F44-2C08-86B00FA323DD}"/>
              </a:ext>
            </a:extLst>
          </p:cNvPr>
          <p:cNvSpPr txBox="1"/>
          <p:nvPr/>
        </p:nvSpPr>
        <p:spPr>
          <a:xfrm>
            <a:off x="1158776" y="2270749"/>
            <a:ext cx="82798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rebuchet MS"/>
                <a:ea typeface="+mn-lt"/>
                <a:cs typeface="+mn-lt"/>
              </a:rPr>
              <a:t>Generating Realistic Images with GANs(Generative Adversarial Networks) : A Deep Drive into Image Generation Technology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lang="en-US"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39D56-003D-8DA8-6AFF-D817A3ECB615}"/>
              </a:ext>
            </a:extLst>
          </p:cNvPr>
          <p:cNvSpPr txBox="1"/>
          <p:nvPr/>
        </p:nvSpPr>
        <p:spPr>
          <a:xfrm>
            <a:off x="1917096" y="1708452"/>
            <a:ext cx="58153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End Users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Solution and Value Proposition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The Wow Factor in Your Solution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Modelling 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-2160000">
            <a:off x="9261475" y="363522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13599" y="10906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FBA24-C5C6-7DA0-0627-04A2D381E8D8}"/>
              </a:ext>
            </a:extLst>
          </p:cNvPr>
          <p:cNvSpPr txBox="1"/>
          <p:nvPr/>
        </p:nvSpPr>
        <p:spPr>
          <a:xfrm>
            <a:off x="1260929" y="1716341"/>
            <a:ext cx="7743975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Generating realistic images has been a challenging task in computer vision and graphics.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Traditional methods often struggle to capture complex patterns and details in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There's a need for a more advanced approach to generate high-quality, diverse images efficiently.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529" y="317645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9514" y="38788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0F111-3D87-F2AA-4FC8-19CA83CAAAC5}"/>
              </a:ext>
            </a:extLst>
          </p:cNvPr>
          <p:cNvSpPr txBox="1"/>
          <p:nvPr/>
        </p:nvSpPr>
        <p:spPr>
          <a:xfrm>
            <a:off x="1090675" y="1427370"/>
            <a:ext cx="8486780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project aims to tackle the challenge of image generation using Generative Adversarial Networks (GANs).</a:t>
            </a:r>
            <a:endParaRPr lang="en-US" sz="2800">
              <a:latin typeface="Trebuchet MS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GANs consist of two neural networks, a generator, and a discriminator, which are trained simultaneously.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generator learns to create images that are indistinguishable from real images, while the discriminator learns to differentiate between real and generated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Through adversarial training, GANs improve over time, generating increasingly realistic images.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6942" y="54398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8357" y="4049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06941" y="599536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1539" y="726141"/>
            <a:ext cx="6925116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lang="en-US"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68DFA-8C7A-8E37-30D7-3D03A3A840F2}"/>
              </a:ext>
            </a:extLst>
          </p:cNvPr>
          <p:cNvSpPr txBox="1"/>
          <p:nvPr/>
        </p:nvSpPr>
        <p:spPr>
          <a:xfrm>
            <a:off x="972483" y="1549242"/>
            <a:ext cx="8288524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rebuchet MS"/>
                <a:ea typeface="+mn-lt"/>
                <a:cs typeface="+mn-lt"/>
              </a:rPr>
              <a:t>This technology has diverse applications across various industries, including:</a:t>
            </a:r>
            <a:endParaRPr lang="en-US" dirty="0"/>
          </a:p>
          <a:p>
            <a:endParaRPr lang="en-US" sz="2800" dirty="0">
              <a:latin typeface="Trebuchet MS"/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Art and design: Generating novel and creative artwork.</a:t>
            </a:r>
            <a:endParaRPr lang="en-US" sz="2800">
              <a:latin typeface="Trebuchet MS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Entertainment: Creating realistic scenes and characters for games and movies.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Fashion: Generating new designs and patterns.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Medicine: Generating synthetic medical images for research and training.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2380" y="3629327"/>
            <a:ext cx="2635098" cy="32238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E9F03-8EAE-8760-5B15-D4194E604E81}"/>
              </a:ext>
            </a:extLst>
          </p:cNvPr>
          <p:cNvSpPr txBox="1"/>
          <p:nvPr/>
        </p:nvSpPr>
        <p:spPr>
          <a:xfrm>
            <a:off x="1121834" y="1753808"/>
            <a:ext cx="9343571" cy="5109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solution harnesses the power of GANs to generate high-fidelity images with remarkable realism.</a:t>
            </a:r>
            <a:endParaRPr lang="en-US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By automating the image generation process, our solution saves time and resources compared to manual creation.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It opens up new possibilities for creative expression and innovation across industries.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generated images can be customized and tailored to specific needs, enhancing flexibility and adaptability.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1740" y="578590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1740" y="637978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8675" y="344184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C8DE5-7324-12EC-6FAF-4B09D8A4938A}"/>
              </a:ext>
            </a:extLst>
          </p:cNvPr>
          <p:cNvSpPr txBox="1"/>
          <p:nvPr/>
        </p:nvSpPr>
        <p:spPr>
          <a:xfrm>
            <a:off x="1439332" y="1714500"/>
            <a:ext cx="8282818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GAN-based approach produces images that are visually indistinguishable from real ones, surpassing previous methods.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ability to generate diverse and novel images empowers users to explore new creative horizons.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solution offers scalability, allowing for the generation of large volumes of images efficiently.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It can learn from unlabeled data, making it adaptable to various domains and applications.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16767" y="53515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6767" y="59180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7D6EB-E395-7CC9-DFD4-60FD893A981E}"/>
              </a:ext>
            </a:extLst>
          </p:cNvPr>
          <p:cNvSpPr txBox="1"/>
          <p:nvPr/>
        </p:nvSpPr>
        <p:spPr>
          <a:xfrm>
            <a:off x="1220962" y="1320484"/>
            <a:ext cx="8693452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Our GAN architecture consists of a generator network and a discriminator network.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generator takes random noise as input and produces images, while the discriminator distinguishes between real and generated images.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We employ techniques such as deep convolutional networks and batch normalization to enhance performance and stability.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Trebuchet MS"/>
                <a:ea typeface="+mn-lt"/>
                <a:cs typeface="+mn-lt"/>
              </a:rPr>
              <a:t>The training process involves iteratively updating the generator and discriminator networks to improve image quality.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Trebuchet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cp:revision>367</cp:revision>
  <dcterms:created xsi:type="dcterms:W3CDTF">2024-04-03T09:01:14Z</dcterms:created>
  <dcterms:modified xsi:type="dcterms:W3CDTF">2024-04-21T06:37:09Z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