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37544704"/>
        <c:axId val="37546240"/>
      </c:barChart>
      <c:catAx>
        <c:axId val="3754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46240"/>
        <c:crosses val="autoZero"/>
        <c:auto val="1"/>
        <c:lblAlgn val="ctr"/>
        <c:lblOffset val="100"/>
        <c:noMultiLvlLbl val="0"/>
      </c:catAx>
      <c:valAx>
        <c:axId val="37546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447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 RAGHUL G</a:t>
            </a:r>
            <a:endParaRPr lang="en-US" sz="2400" dirty="0"/>
          </a:p>
          <a:p>
            <a:r>
              <a:rPr lang="en-US" sz="2400" dirty="0"/>
              <a:t>REGISTER </a:t>
            </a:r>
            <a:r>
              <a:rPr lang="en-US" sz="2400" dirty="0" smtClean="0"/>
              <a:t>NO :312206698</a:t>
            </a:r>
            <a:endParaRPr lang="en-US" sz="2400" dirty="0"/>
          </a:p>
          <a:p>
            <a:r>
              <a:rPr lang="en-US" sz="2400" dirty="0"/>
              <a:t>NAN MUDHALVAN </a:t>
            </a:r>
            <a:r>
              <a:rPr lang="en-US" sz="2400" dirty="0" smtClean="0"/>
              <a:t>ID :</a:t>
            </a:r>
            <a:r>
              <a:rPr lang="en-US" sz="2400" dirty="0"/>
              <a:t>95AC53F1E842445A0004665B9215E2B4</a:t>
            </a:r>
            <a:endParaRPr lang="en-US" sz="2400" dirty="0"/>
          </a:p>
          <a:p>
            <a:r>
              <a:rPr lang="en-US" sz="2400" dirty="0"/>
              <a:t>DEPARTMENT</a:t>
            </a:r>
            <a:r>
              <a:rPr lang="en-US" sz="2400" dirty="0" smtClean="0"/>
              <a:t>: B.COM </a:t>
            </a:r>
            <a:r>
              <a:rPr lang="en-US" sz="2400" dirty="0"/>
              <a:t>(A/F)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xmlns=""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641</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14</cp:revision>
  <dcterms:created xsi:type="dcterms:W3CDTF">2024-03-29T15:07:22Z</dcterms:created>
  <dcterms:modified xsi:type="dcterms:W3CDTF">2024-09-06T04:27:24Z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