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:RAGHUL G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:312214424 /23D81023E320F8DB24F4C04C0AC0A24B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 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</TotalTime>
  <Words>598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79</cp:revision>
  <dcterms:created xsi:type="dcterms:W3CDTF">2024-03-29T15:07:22Z</dcterms:created>
  <dcterms:modified xsi:type="dcterms:W3CDTF">2024-09-02T08:49:44Z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