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3" r:id="rId7"/>
    <p:sldId id="261" r:id="rId8"/>
    <p:sldId id="264" r:id="rId9"/>
    <p:sldId id="270"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rsan Senthilkumar" userId="c0a033010d2e7aa5" providerId="LiveId" clId="{99A921B9-0CB6-49B6-89EE-9F635B3D5FD7}"/>
    <pc:docChg chg="custSel delSld modSld">
      <pc:chgData name="Sudharsan Senthilkumar" userId="c0a033010d2e7aa5" providerId="LiveId" clId="{99A921B9-0CB6-49B6-89EE-9F635B3D5FD7}" dt="2024-07-30T20:06:25.824" v="90" actId="113"/>
      <pc:docMkLst>
        <pc:docMk/>
      </pc:docMkLst>
      <pc:sldChg chg="addSp delSp modSp mod">
        <pc:chgData name="Sudharsan Senthilkumar" userId="c0a033010d2e7aa5" providerId="LiveId" clId="{99A921B9-0CB6-49B6-89EE-9F635B3D5FD7}" dt="2024-07-30T19:58:12.389" v="51" actId="1076"/>
        <pc:sldMkLst>
          <pc:docMk/>
          <pc:sldMk cId="3263574665" sldId="256"/>
        </pc:sldMkLst>
        <pc:spChg chg="add del mod">
          <ac:chgData name="Sudharsan Senthilkumar" userId="c0a033010d2e7aa5" providerId="LiveId" clId="{99A921B9-0CB6-49B6-89EE-9F635B3D5FD7}" dt="2024-07-30T19:42:53.737" v="49"/>
          <ac:spMkLst>
            <pc:docMk/>
            <pc:sldMk cId="3263574665" sldId="256"/>
            <ac:spMk id="4" creationId="{DFF0A2DE-0754-A954-5638-E81ED6E9A028}"/>
          </ac:spMkLst>
        </pc:spChg>
        <pc:picChg chg="del">
          <ac:chgData name="Sudharsan Senthilkumar" userId="c0a033010d2e7aa5" providerId="LiveId" clId="{99A921B9-0CB6-49B6-89EE-9F635B3D5FD7}" dt="2024-07-30T19:42:53.737" v="47" actId="478"/>
          <ac:picMkLst>
            <pc:docMk/>
            <pc:sldMk cId="3263574665" sldId="256"/>
            <ac:picMk id="5" creationId="{1F479FB0-A042-391D-144B-C27AB3B52330}"/>
          </ac:picMkLst>
        </pc:picChg>
        <pc:picChg chg="add mod">
          <ac:chgData name="Sudharsan Senthilkumar" userId="c0a033010d2e7aa5" providerId="LiveId" clId="{99A921B9-0CB6-49B6-89EE-9F635B3D5FD7}" dt="2024-07-30T19:58:12.389" v="51" actId="1076"/>
          <ac:picMkLst>
            <pc:docMk/>
            <pc:sldMk cId="3263574665" sldId="256"/>
            <ac:picMk id="7" creationId="{A5859A3B-52E5-028A-F1F0-EBF68745C05F}"/>
          </ac:picMkLst>
        </pc:picChg>
      </pc:sldChg>
      <pc:sldChg chg="modSp mod">
        <pc:chgData name="Sudharsan Senthilkumar" userId="c0a033010d2e7aa5" providerId="LiveId" clId="{99A921B9-0CB6-49B6-89EE-9F635B3D5FD7}" dt="2024-07-30T20:06:25.824" v="90" actId="113"/>
        <pc:sldMkLst>
          <pc:docMk/>
          <pc:sldMk cId="3575841845" sldId="257"/>
        </pc:sldMkLst>
        <pc:spChg chg="mod">
          <ac:chgData name="Sudharsan Senthilkumar" userId="c0a033010d2e7aa5" providerId="LiveId" clId="{99A921B9-0CB6-49B6-89EE-9F635B3D5FD7}" dt="2024-07-30T20:06:25.824" v="90" actId="113"/>
          <ac:spMkLst>
            <pc:docMk/>
            <pc:sldMk cId="3575841845" sldId="257"/>
            <ac:spMk id="6" creationId="{DC4FDA85-EF73-DAEF-A60A-9D092F43C3AF}"/>
          </ac:spMkLst>
        </pc:spChg>
      </pc:sldChg>
      <pc:sldChg chg="modSp mod">
        <pc:chgData name="Sudharsan Senthilkumar" userId="c0a033010d2e7aa5" providerId="LiveId" clId="{99A921B9-0CB6-49B6-89EE-9F635B3D5FD7}" dt="2024-07-30T20:01:08.809" v="73" actId="113"/>
        <pc:sldMkLst>
          <pc:docMk/>
          <pc:sldMk cId="949271437" sldId="258"/>
        </pc:sldMkLst>
        <pc:spChg chg="mod">
          <ac:chgData name="Sudharsan Senthilkumar" userId="c0a033010d2e7aa5" providerId="LiveId" clId="{99A921B9-0CB6-49B6-89EE-9F635B3D5FD7}" dt="2024-07-30T20:01:08.809" v="73" actId="113"/>
          <ac:spMkLst>
            <pc:docMk/>
            <pc:sldMk cId="949271437" sldId="258"/>
            <ac:spMk id="9" creationId="{004A8AFB-865E-510A-B927-EEAB3D0CFA89}"/>
          </ac:spMkLst>
        </pc:spChg>
      </pc:sldChg>
      <pc:sldChg chg="addSp modSp mod">
        <pc:chgData name="Sudharsan Senthilkumar" userId="c0a033010d2e7aa5" providerId="LiveId" clId="{99A921B9-0CB6-49B6-89EE-9F635B3D5FD7}" dt="2024-07-30T19:37:55.179" v="23" actId="14100"/>
        <pc:sldMkLst>
          <pc:docMk/>
          <pc:sldMk cId="2550112672" sldId="260"/>
        </pc:sldMkLst>
        <pc:picChg chg="add mod">
          <ac:chgData name="Sudharsan Senthilkumar" userId="c0a033010d2e7aa5" providerId="LiveId" clId="{99A921B9-0CB6-49B6-89EE-9F635B3D5FD7}" dt="2024-07-30T19:37:55.179" v="23" actId="14100"/>
          <ac:picMkLst>
            <pc:docMk/>
            <pc:sldMk cId="2550112672" sldId="260"/>
            <ac:picMk id="3" creationId="{F2BC5216-5FD9-D038-ADD0-91580128C3E9}"/>
          </ac:picMkLst>
        </pc:picChg>
      </pc:sldChg>
      <pc:sldChg chg="modSp mod">
        <pc:chgData name="Sudharsan Senthilkumar" userId="c0a033010d2e7aa5" providerId="LiveId" clId="{99A921B9-0CB6-49B6-89EE-9F635B3D5FD7}" dt="2024-07-30T20:02:14.078" v="78" actId="115"/>
        <pc:sldMkLst>
          <pc:docMk/>
          <pc:sldMk cId="3912687312" sldId="261"/>
        </pc:sldMkLst>
        <pc:spChg chg="mod">
          <ac:chgData name="Sudharsan Senthilkumar" userId="c0a033010d2e7aa5" providerId="LiveId" clId="{99A921B9-0CB6-49B6-89EE-9F635B3D5FD7}" dt="2024-07-30T20:02:14.078" v="78" actId="115"/>
          <ac:spMkLst>
            <pc:docMk/>
            <pc:sldMk cId="3912687312" sldId="261"/>
            <ac:spMk id="3" creationId="{CF6A3159-C5D5-8460-B40C-4E4074F20158}"/>
          </ac:spMkLst>
        </pc:spChg>
      </pc:sldChg>
      <pc:sldChg chg="modSp mod">
        <pc:chgData name="Sudharsan Senthilkumar" userId="c0a033010d2e7aa5" providerId="LiveId" clId="{99A921B9-0CB6-49B6-89EE-9F635B3D5FD7}" dt="2024-07-30T19:37:31.709" v="22" actId="120"/>
        <pc:sldMkLst>
          <pc:docMk/>
          <pc:sldMk cId="324335359" sldId="262"/>
        </pc:sldMkLst>
        <pc:spChg chg="mod">
          <ac:chgData name="Sudharsan Senthilkumar" userId="c0a033010d2e7aa5" providerId="LiveId" clId="{99A921B9-0CB6-49B6-89EE-9F635B3D5FD7}" dt="2024-07-30T19:37:31.709" v="22" actId="120"/>
          <ac:spMkLst>
            <pc:docMk/>
            <pc:sldMk cId="324335359" sldId="262"/>
            <ac:spMk id="3" creationId="{E289C7DC-FC70-80C2-0DC2-C84502DA7CC3}"/>
          </ac:spMkLst>
        </pc:spChg>
      </pc:sldChg>
      <pc:sldChg chg="modSp mod">
        <pc:chgData name="Sudharsan Senthilkumar" userId="c0a033010d2e7aa5" providerId="LiveId" clId="{99A921B9-0CB6-49B6-89EE-9F635B3D5FD7}" dt="2024-07-30T19:30:55.935" v="14" actId="113"/>
        <pc:sldMkLst>
          <pc:docMk/>
          <pc:sldMk cId="2173425038" sldId="263"/>
        </pc:sldMkLst>
        <pc:spChg chg="mod">
          <ac:chgData name="Sudharsan Senthilkumar" userId="c0a033010d2e7aa5" providerId="LiveId" clId="{99A921B9-0CB6-49B6-89EE-9F635B3D5FD7}" dt="2024-07-30T19:29:06.205" v="1" actId="115"/>
          <ac:spMkLst>
            <pc:docMk/>
            <pc:sldMk cId="2173425038" sldId="263"/>
            <ac:spMk id="3" creationId="{F9DE5959-E6C7-CECA-1805-152002D337DE}"/>
          </ac:spMkLst>
        </pc:spChg>
        <pc:spChg chg="mod">
          <ac:chgData name="Sudharsan Senthilkumar" userId="c0a033010d2e7aa5" providerId="LiveId" clId="{99A921B9-0CB6-49B6-89EE-9F635B3D5FD7}" dt="2024-07-30T19:30:55.935" v="14" actId="113"/>
          <ac:spMkLst>
            <pc:docMk/>
            <pc:sldMk cId="2173425038" sldId="263"/>
            <ac:spMk id="6" creationId="{F93901C2-61FF-C9F7-C4F1-369600EDEA44}"/>
          </ac:spMkLst>
        </pc:spChg>
      </pc:sldChg>
      <pc:sldChg chg="addSp modSp mod">
        <pc:chgData name="Sudharsan Senthilkumar" userId="c0a033010d2e7aa5" providerId="LiveId" clId="{99A921B9-0CB6-49B6-89EE-9F635B3D5FD7}" dt="2024-07-30T20:06:19.234" v="89" actId="1076"/>
        <pc:sldMkLst>
          <pc:docMk/>
          <pc:sldMk cId="1948317026" sldId="264"/>
        </pc:sldMkLst>
        <pc:picChg chg="add mod">
          <ac:chgData name="Sudharsan Senthilkumar" userId="c0a033010d2e7aa5" providerId="LiveId" clId="{99A921B9-0CB6-49B6-89EE-9F635B3D5FD7}" dt="2024-07-30T20:06:19.234" v="89" actId="1076"/>
          <ac:picMkLst>
            <pc:docMk/>
            <pc:sldMk cId="1948317026" sldId="264"/>
            <ac:picMk id="3" creationId="{BA0D5F07-A039-057C-9854-3DBE742E4DA4}"/>
          </ac:picMkLst>
        </pc:picChg>
      </pc:sldChg>
      <pc:sldChg chg="modSp mod">
        <pc:chgData name="Sudharsan Senthilkumar" userId="c0a033010d2e7aa5" providerId="LiveId" clId="{99A921B9-0CB6-49B6-89EE-9F635B3D5FD7}" dt="2024-07-30T20:01:49.663" v="76" actId="115"/>
        <pc:sldMkLst>
          <pc:docMk/>
          <pc:sldMk cId="2245573020" sldId="265"/>
        </pc:sldMkLst>
        <pc:spChg chg="mod">
          <ac:chgData name="Sudharsan Senthilkumar" userId="c0a033010d2e7aa5" providerId="LiveId" clId="{99A921B9-0CB6-49B6-89EE-9F635B3D5FD7}" dt="2024-07-30T20:01:49.663" v="76" actId="115"/>
          <ac:spMkLst>
            <pc:docMk/>
            <pc:sldMk cId="2245573020" sldId="265"/>
            <ac:spMk id="5" creationId="{8ACE5B6B-65D5-3A7C-FB1B-4AD07F92DF82}"/>
          </ac:spMkLst>
        </pc:spChg>
      </pc:sldChg>
      <pc:sldChg chg="addSp modSp mod">
        <pc:chgData name="Sudharsan Senthilkumar" userId="c0a033010d2e7aa5" providerId="LiveId" clId="{99A921B9-0CB6-49B6-89EE-9F635B3D5FD7}" dt="2024-07-30T20:04:38.088" v="88" actId="14100"/>
        <pc:sldMkLst>
          <pc:docMk/>
          <pc:sldMk cId="2801580588" sldId="266"/>
        </pc:sldMkLst>
        <pc:spChg chg="add mod">
          <ac:chgData name="Sudharsan Senthilkumar" userId="c0a033010d2e7aa5" providerId="LiveId" clId="{99A921B9-0CB6-49B6-89EE-9F635B3D5FD7}" dt="2024-07-30T20:04:38.088" v="88" actId="14100"/>
          <ac:spMkLst>
            <pc:docMk/>
            <pc:sldMk cId="2801580588" sldId="266"/>
            <ac:spMk id="3" creationId="{1DC80EB4-53FF-670B-9CD3-2743FE9D33FA}"/>
          </ac:spMkLst>
        </pc:spChg>
      </pc:sldChg>
      <pc:sldChg chg="del">
        <pc:chgData name="Sudharsan Senthilkumar" userId="c0a033010d2e7aa5" providerId="LiveId" clId="{99A921B9-0CB6-49B6-89EE-9F635B3D5FD7}" dt="2024-07-30T19:58:37.564" v="54" actId="2696"/>
        <pc:sldMkLst>
          <pc:docMk/>
          <pc:sldMk cId="2954824624" sldId="267"/>
        </pc:sldMkLst>
      </pc:sldChg>
      <pc:sldChg chg="del">
        <pc:chgData name="Sudharsan Senthilkumar" userId="c0a033010d2e7aa5" providerId="LiveId" clId="{99A921B9-0CB6-49B6-89EE-9F635B3D5FD7}" dt="2024-07-30T19:58:35.398" v="53" actId="2696"/>
        <pc:sldMkLst>
          <pc:docMk/>
          <pc:sldMk cId="921207243" sldId="268"/>
        </pc:sldMkLst>
      </pc:sldChg>
      <pc:sldChg chg="del">
        <pc:chgData name="Sudharsan Senthilkumar" userId="c0a033010d2e7aa5" providerId="LiveId" clId="{99A921B9-0CB6-49B6-89EE-9F635B3D5FD7}" dt="2024-07-30T19:58:32.908" v="52" actId="2696"/>
        <pc:sldMkLst>
          <pc:docMk/>
          <pc:sldMk cId="2751870430" sldId="269"/>
        </pc:sldMkLst>
      </pc:sldChg>
      <pc:sldChg chg="modSp mod">
        <pc:chgData name="Sudharsan Senthilkumar" userId="c0a033010d2e7aa5" providerId="LiveId" clId="{99A921B9-0CB6-49B6-89EE-9F635B3D5FD7}" dt="2024-07-30T19:59:53.100" v="62" actId="113"/>
        <pc:sldMkLst>
          <pc:docMk/>
          <pc:sldMk cId="4230418314" sldId="270"/>
        </pc:sldMkLst>
        <pc:spChg chg="mod">
          <ac:chgData name="Sudharsan Senthilkumar" userId="c0a033010d2e7aa5" providerId="LiveId" clId="{99A921B9-0CB6-49B6-89EE-9F635B3D5FD7}" dt="2024-07-30T19:59:53.100" v="62" actId="113"/>
          <ac:spMkLst>
            <pc:docMk/>
            <pc:sldMk cId="4230418314" sldId="270"/>
            <ac:spMk id="7" creationId="{8428ED05-0576-1495-6E78-88501F2032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1981-B27A-02BC-EE84-840F9E4326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62582C-0316-B1DE-2A38-8A222670A1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957E5E-C6D4-C91C-A157-53B3E0E12E4D}"/>
              </a:ext>
            </a:extLst>
          </p:cNvPr>
          <p:cNvSpPr>
            <a:spLocks noGrp="1"/>
          </p:cNvSpPr>
          <p:nvPr>
            <p:ph type="dt" sz="half" idx="10"/>
          </p:nvPr>
        </p:nvSpPr>
        <p:spPr/>
        <p:txBody>
          <a:bodyPr/>
          <a:lstStyle/>
          <a:p>
            <a:fld id="{9498DB1C-3EBD-4DD2-A27F-1F4473917050}" type="datetimeFigureOut">
              <a:rPr lang="en-IN" smtClean="0"/>
              <a:t>31-07-2024</a:t>
            </a:fld>
            <a:endParaRPr lang="en-IN"/>
          </a:p>
        </p:txBody>
      </p:sp>
      <p:sp>
        <p:nvSpPr>
          <p:cNvPr id="5" name="Footer Placeholder 4">
            <a:extLst>
              <a:ext uri="{FF2B5EF4-FFF2-40B4-BE49-F238E27FC236}">
                <a16:creationId xmlns:a16="http://schemas.microsoft.com/office/drawing/2014/main" id="{68C20952-77A8-ABAE-F944-326A0DC529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DB915-D3F3-9E22-5270-4A85BEC09092}"/>
              </a:ext>
            </a:extLst>
          </p:cNvPr>
          <p:cNvSpPr>
            <a:spLocks noGrp="1"/>
          </p:cNvSpPr>
          <p:nvPr>
            <p:ph type="sldNum" sz="quarter" idx="12"/>
          </p:nvPr>
        </p:nvSpPr>
        <p:spPr/>
        <p:txBody>
          <a:bodyPr/>
          <a:lstStyle/>
          <a:p>
            <a:fld id="{EF5EB00E-03EC-4720-BB0A-B6B08FDC0EEB}" type="slidenum">
              <a:rPr lang="en-IN" smtClean="0"/>
              <a:t>‹#›</a:t>
            </a:fld>
            <a:endParaRPr lang="en-IN"/>
          </a:p>
        </p:txBody>
      </p:sp>
    </p:spTree>
    <p:extLst>
      <p:ext uri="{BB962C8B-B14F-4D97-AF65-F5344CB8AC3E}">
        <p14:creationId xmlns:p14="http://schemas.microsoft.com/office/powerpoint/2010/main" val="95452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7E4B-C7E5-5950-D8A5-F2A10F30A7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6CBAC7-5C21-A743-D3B8-8CC6FDC329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265AC4-C164-E53C-532A-B1A0162C2C14}"/>
              </a:ext>
            </a:extLst>
          </p:cNvPr>
          <p:cNvSpPr>
            <a:spLocks noGrp="1"/>
          </p:cNvSpPr>
          <p:nvPr>
            <p:ph type="dt" sz="half" idx="10"/>
          </p:nvPr>
        </p:nvSpPr>
        <p:spPr/>
        <p:txBody>
          <a:bodyPr/>
          <a:lstStyle/>
          <a:p>
            <a:fld id="{9498DB1C-3EBD-4DD2-A27F-1F4473917050}" type="datetimeFigureOut">
              <a:rPr lang="en-IN" smtClean="0"/>
              <a:t>31-07-2024</a:t>
            </a:fld>
            <a:endParaRPr lang="en-IN"/>
          </a:p>
        </p:txBody>
      </p:sp>
      <p:sp>
        <p:nvSpPr>
          <p:cNvPr id="5" name="Footer Placeholder 4">
            <a:extLst>
              <a:ext uri="{FF2B5EF4-FFF2-40B4-BE49-F238E27FC236}">
                <a16:creationId xmlns:a16="http://schemas.microsoft.com/office/drawing/2014/main" id="{54EAABAB-F950-7EEF-898E-08A2A21980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F202AE-48D7-2F35-CA65-36C037D27911}"/>
              </a:ext>
            </a:extLst>
          </p:cNvPr>
          <p:cNvSpPr>
            <a:spLocks noGrp="1"/>
          </p:cNvSpPr>
          <p:nvPr>
            <p:ph type="sldNum" sz="quarter" idx="12"/>
          </p:nvPr>
        </p:nvSpPr>
        <p:spPr/>
        <p:txBody>
          <a:bodyPr/>
          <a:lstStyle/>
          <a:p>
            <a:fld id="{EF5EB00E-03EC-4720-BB0A-B6B08FDC0EEB}" type="slidenum">
              <a:rPr lang="en-IN" smtClean="0"/>
              <a:t>‹#›</a:t>
            </a:fld>
            <a:endParaRPr lang="en-IN"/>
          </a:p>
        </p:txBody>
      </p:sp>
    </p:spTree>
    <p:extLst>
      <p:ext uri="{BB962C8B-B14F-4D97-AF65-F5344CB8AC3E}">
        <p14:creationId xmlns:p14="http://schemas.microsoft.com/office/powerpoint/2010/main" val="339979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2DAD9B-1D18-F6BA-A731-239925A1E1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A3BDDF-5658-E76A-B2B9-0D3BF04E0B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119434-32BD-542A-C1D5-DE29F0950E3E}"/>
              </a:ext>
            </a:extLst>
          </p:cNvPr>
          <p:cNvSpPr>
            <a:spLocks noGrp="1"/>
          </p:cNvSpPr>
          <p:nvPr>
            <p:ph type="dt" sz="half" idx="10"/>
          </p:nvPr>
        </p:nvSpPr>
        <p:spPr/>
        <p:txBody>
          <a:bodyPr/>
          <a:lstStyle/>
          <a:p>
            <a:fld id="{9498DB1C-3EBD-4DD2-A27F-1F4473917050}" type="datetimeFigureOut">
              <a:rPr lang="en-IN" smtClean="0"/>
              <a:t>31-07-2024</a:t>
            </a:fld>
            <a:endParaRPr lang="en-IN"/>
          </a:p>
        </p:txBody>
      </p:sp>
      <p:sp>
        <p:nvSpPr>
          <p:cNvPr id="5" name="Footer Placeholder 4">
            <a:extLst>
              <a:ext uri="{FF2B5EF4-FFF2-40B4-BE49-F238E27FC236}">
                <a16:creationId xmlns:a16="http://schemas.microsoft.com/office/drawing/2014/main" id="{1ACB1E9F-D8E8-0A2E-1651-51C7373E4C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4B9914-BBE1-47FC-DBBB-57DFD6524A9F}"/>
              </a:ext>
            </a:extLst>
          </p:cNvPr>
          <p:cNvSpPr>
            <a:spLocks noGrp="1"/>
          </p:cNvSpPr>
          <p:nvPr>
            <p:ph type="sldNum" sz="quarter" idx="12"/>
          </p:nvPr>
        </p:nvSpPr>
        <p:spPr/>
        <p:txBody>
          <a:bodyPr/>
          <a:lstStyle/>
          <a:p>
            <a:fld id="{EF5EB00E-03EC-4720-BB0A-B6B08FDC0EEB}" type="slidenum">
              <a:rPr lang="en-IN" smtClean="0"/>
              <a:t>‹#›</a:t>
            </a:fld>
            <a:endParaRPr lang="en-IN"/>
          </a:p>
        </p:txBody>
      </p:sp>
    </p:spTree>
    <p:extLst>
      <p:ext uri="{BB962C8B-B14F-4D97-AF65-F5344CB8AC3E}">
        <p14:creationId xmlns:p14="http://schemas.microsoft.com/office/powerpoint/2010/main" val="6999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8E78-53C7-825F-70C9-24A999403B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B763B3-5571-F77E-7169-B6B34DD243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A5476F-D3ED-A0DE-4941-8A326720D488}"/>
              </a:ext>
            </a:extLst>
          </p:cNvPr>
          <p:cNvSpPr>
            <a:spLocks noGrp="1"/>
          </p:cNvSpPr>
          <p:nvPr>
            <p:ph type="dt" sz="half" idx="10"/>
          </p:nvPr>
        </p:nvSpPr>
        <p:spPr/>
        <p:txBody>
          <a:bodyPr/>
          <a:lstStyle/>
          <a:p>
            <a:fld id="{9498DB1C-3EBD-4DD2-A27F-1F4473917050}" type="datetimeFigureOut">
              <a:rPr lang="en-IN" smtClean="0"/>
              <a:t>31-07-2024</a:t>
            </a:fld>
            <a:endParaRPr lang="en-IN"/>
          </a:p>
        </p:txBody>
      </p:sp>
      <p:sp>
        <p:nvSpPr>
          <p:cNvPr id="5" name="Footer Placeholder 4">
            <a:extLst>
              <a:ext uri="{FF2B5EF4-FFF2-40B4-BE49-F238E27FC236}">
                <a16:creationId xmlns:a16="http://schemas.microsoft.com/office/drawing/2014/main" id="{898A0612-8485-5488-2D28-64787C30CE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7B5439-389F-F1AA-F686-5A87BEF5438B}"/>
              </a:ext>
            </a:extLst>
          </p:cNvPr>
          <p:cNvSpPr>
            <a:spLocks noGrp="1"/>
          </p:cNvSpPr>
          <p:nvPr>
            <p:ph type="sldNum" sz="quarter" idx="12"/>
          </p:nvPr>
        </p:nvSpPr>
        <p:spPr/>
        <p:txBody>
          <a:bodyPr/>
          <a:lstStyle/>
          <a:p>
            <a:fld id="{EF5EB00E-03EC-4720-BB0A-B6B08FDC0EEB}" type="slidenum">
              <a:rPr lang="en-IN" smtClean="0"/>
              <a:t>‹#›</a:t>
            </a:fld>
            <a:endParaRPr lang="en-IN"/>
          </a:p>
        </p:txBody>
      </p:sp>
    </p:spTree>
    <p:extLst>
      <p:ext uri="{BB962C8B-B14F-4D97-AF65-F5344CB8AC3E}">
        <p14:creationId xmlns:p14="http://schemas.microsoft.com/office/powerpoint/2010/main" val="2154944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F882-20A5-A863-A37A-7D9D8C8178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B2C95B-57A4-1ED6-1628-F0EEC67353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EB83C1-8D9E-DAAE-B548-CED66D4E7432}"/>
              </a:ext>
            </a:extLst>
          </p:cNvPr>
          <p:cNvSpPr>
            <a:spLocks noGrp="1"/>
          </p:cNvSpPr>
          <p:nvPr>
            <p:ph type="dt" sz="half" idx="10"/>
          </p:nvPr>
        </p:nvSpPr>
        <p:spPr/>
        <p:txBody>
          <a:bodyPr/>
          <a:lstStyle/>
          <a:p>
            <a:fld id="{9498DB1C-3EBD-4DD2-A27F-1F4473917050}" type="datetimeFigureOut">
              <a:rPr lang="en-IN" smtClean="0"/>
              <a:t>31-07-2024</a:t>
            </a:fld>
            <a:endParaRPr lang="en-IN"/>
          </a:p>
        </p:txBody>
      </p:sp>
      <p:sp>
        <p:nvSpPr>
          <p:cNvPr id="5" name="Footer Placeholder 4">
            <a:extLst>
              <a:ext uri="{FF2B5EF4-FFF2-40B4-BE49-F238E27FC236}">
                <a16:creationId xmlns:a16="http://schemas.microsoft.com/office/drawing/2014/main" id="{665A6243-9A92-E361-5805-881B9CC95B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ECB79-DA45-4C08-FFE6-E25010C732A0}"/>
              </a:ext>
            </a:extLst>
          </p:cNvPr>
          <p:cNvSpPr>
            <a:spLocks noGrp="1"/>
          </p:cNvSpPr>
          <p:nvPr>
            <p:ph type="sldNum" sz="quarter" idx="12"/>
          </p:nvPr>
        </p:nvSpPr>
        <p:spPr/>
        <p:txBody>
          <a:bodyPr/>
          <a:lstStyle/>
          <a:p>
            <a:fld id="{EF5EB00E-03EC-4720-BB0A-B6B08FDC0EEB}" type="slidenum">
              <a:rPr lang="en-IN" smtClean="0"/>
              <a:t>‹#›</a:t>
            </a:fld>
            <a:endParaRPr lang="en-IN"/>
          </a:p>
        </p:txBody>
      </p:sp>
    </p:spTree>
    <p:extLst>
      <p:ext uri="{BB962C8B-B14F-4D97-AF65-F5344CB8AC3E}">
        <p14:creationId xmlns:p14="http://schemas.microsoft.com/office/powerpoint/2010/main" val="3339374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ED70-0328-7627-E3F9-ADA6BB66C7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987DFC-B7B7-230A-E411-ADDA0AF056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290BF9-D95F-F937-F2D6-E3F3544B87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CAA426-F0BF-2B4A-458E-62F4B7CFBFB7}"/>
              </a:ext>
            </a:extLst>
          </p:cNvPr>
          <p:cNvSpPr>
            <a:spLocks noGrp="1"/>
          </p:cNvSpPr>
          <p:nvPr>
            <p:ph type="dt" sz="half" idx="10"/>
          </p:nvPr>
        </p:nvSpPr>
        <p:spPr/>
        <p:txBody>
          <a:bodyPr/>
          <a:lstStyle/>
          <a:p>
            <a:fld id="{9498DB1C-3EBD-4DD2-A27F-1F4473917050}" type="datetimeFigureOut">
              <a:rPr lang="en-IN" smtClean="0"/>
              <a:t>31-07-2024</a:t>
            </a:fld>
            <a:endParaRPr lang="en-IN"/>
          </a:p>
        </p:txBody>
      </p:sp>
      <p:sp>
        <p:nvSpPr>
          <p:cNvPr id="6" name="Footer Placeholder 5">
            <a:extLst>
              <a:ext uri="{FF2B5EF4-FFF2-40B4-BE49-F238E27FC236}">
                <a16:creationId xmlns:a16="http://schemas.microsoft.com/office/drawing/2014/main" id="{05601A31-052D-F439-05D1-CCC20A661C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F71EB0-B099-014C-C32F-7508A11445F5}"/>
              </a:ext>
            </a:extLst>
          </p:cNvPr>
          <p:cNvSpPr>
            <a:spLocks noGrp="1"/>
          </p:cNvSpPr>
          <p:nvPr>
            <p:ph type="sldNum" sz="quarter" idx="12"/>
          </p:nvPr>
        </p:nvSpPr>
        <p:spPr/>
        <p:txBody>
          <a:bodyPr/>
          <a:lstStyle/>
          <a:p>
            <a:fld id="{EF5EB00E-03EC-4720-BB0A-B6B08FDC0EEB}" type="slidenum">
              <a:rPr lang="en-IN" smtClean="0"/>
              <a:t>‹#›</a:t>
            </a:fld>
            <a:endParaRPr lang="en-IN"/>
          </a:p>
        </p:txBody>
      </p:sp>
    </p:spTree>
    <p:extLst>
      <p:ext uri="{BB962C8B-B14F-4D97-AF65-F5344CB8AC3E}">
        <p14:creationId xmlns:p14="http://schemas.microsoft.com/office/powerpoint/2010/main" val="296172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2E88-78FD-2426-8E14-D6B659F7B9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314716-C50A-5E73-EB13-D707F94AD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69E835-4EEB-30D8-1E0F-2D5FCABDD0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F0AECA-4EB1-99D7-BA28-67E3EC2F6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CC5468-E0A8-6AFF-5865-ABD771F1AA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4D7D01-50B7-B0BE-82D1-BC4986343146}"/>
              </a:ext>
            </a:extLst>
          </p:cNvPr>
          <p:cNvSpPr>
            <a:spLocks noGrp="1"/>
          </p:cNvSpPr>
          <p:nvPr>
            <p:ph type="dt" sz="half" idx="10"/>
          </p:nvPr>
        </p:nvSpPr>
        <p:spPr/>
        <p:txBody>
          <a:bodyPr/>
          <a:lstStyle/>
          <a:p>
            <a:fld id="{9498DB1C-3EBD-4DD2-A27F-1F4473917050}" type="datetimeFigureOut">
              <a:rPr lang="en-IN" smtClean="0"/>
              <a:t>31-07-2024</a:t>
            </a:fld>
            <a:endParaRPr lang="en-IN"/>
          </a:p>
        </p:txBody>
      </p:sp>
      <p:sp>
        <p:nvSpPr>
          <p:cNvPr id="8" name="Footer Placeholder 7">
            <a:extLst>
              <a:ext uri="{FF2B5EF4-FFF2-40B4-BE49-F238E27FC236}">
                <a16:creationId xmlns:a16="http://schemas.microsoft.com/office/drawing/2014/main" id="{32940C2F-6007-743A-AE8D-B489D05457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7CEB44-0F93-47ED-1D84-5FBFB8D6939F}"/>
              </a:ext>
            </a:extLst>
          </p:cNvPr>
          <p:cNvSpPr>
            <a:spLocks noGrp="1"/>
          </p:cNvSpPr>
          <p:nvPr>
            <p:ph type="sldNum" sz="quarter" idx="12"/>
          </p:nvPr>
        </p:nvSpPr>
        <p:spPr/>
        <p:txBody>
          <a:bodyPr/>
          <a:lstStyle/>
          <a:p>
            <a:fld id="{EF5EB00E-03EC-4720-BB0A-B6B08FDC0EEB}" type="slidenum">
              <a:rPr lang="en-IN" smtClean="0"/>
              <a:t>‹#›</a:t>
            </a:fld>
            <a:endParaRPr lang="en-IN"/>
          </a:p>
        </p:txBody>
      </p:sp>
    </p:spTree>
    <p:extLst>
      <p:ext uri="{BB962C8B-B14F-4D97-AF65-F5344CB8AC3E}">
        <p14:creationId xmlns:p14="http://schemas.microsoft.com/office/powerpoint/2010/main" val="393293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8B55-8D12-1FA1-E2A8-A3A6E02C22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F18CC8-DB9A-1F4C-4E2E-FD673C007C17}"/>
              </a:ext>
            </a:extLst>
          </p:cNvPr>
          <p:cNvSpPr>
            <a:spLocks noGrp="1"/>
          </p:cNvSpPr>
          <p:nvPr>
            <p:ph type="dt" sz="half" idx="10"/>
          </p:nvPr>
        </p:nvSpPr>
        <p:spPr/>
        <p:txBody>
          <a:bodyPr/>
          <a:lstStyle/>
          <a:p>
            <a:fld id="{9498DB1C-3EBD-4DD2-A27F-1F4473917050}" type="datetimeFigureOut">
              <a:rPr lang="en-IN" smtClean="0"/>
              <a:t>31-07-2024</a:t>
            </a:fld>
            <a:endParaRPr lang="en-IN"/>
          </a:p>
        </p:txBody>
      </p:sp>
      <p:sp>
        <p:nvSpPr>
          <p:cNvPr id="4" name="Footer Placeholder 3">
            <a:extLst>
              <a:ext uri="{FF2B5EF4-FFF2-40B4-BE49-F238E27FC236}">
                <a16:creationId xmlns:a16="http://schemas.microsoft.com/office/drawing/2014/main" id="{AF2B65E4-52D3-9C2D-46EC-92A988156F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26ACAE-EC14-370D-3213-9965CEDE583F}"/>
              </a:ext>
            </a:extLst>
          </p:cNvPr>
          <p:cNvSpPr>
            <a:spLocks noGrp="1"/>
          </p:cNvSpPr>
          <p:nvPr>
            <p:ph type="sldNum" sz="quarter" idx="12"/>
          </p:nvPr>
        </p:nvSpPr>
        <p:spPr/>
        <p:txBody>
          <a:bodyPr/>
          <a:lstStyle/>
          <a:p>
            <a:fld id="{EF5EB00E-03EC-4720-BB0A-B6B08FDC0EEB}" type="slidenum">
              <a:rPr lang="en-IN" smtClean="0"/>
              <a:t>‹#›</a:t>
            </a:fld>
            <a:endParaRPr lang="en-IN"/>
          </a:p>
        </p:txBody>
      </p:sp>
    </p:spTree>
    <p:extLst>
      <p:ext uri="{BB962C8B-B14F-4D97-AF65-F5344CB8AC3E}">
        <p14:creationId xmlns:p14="http://schemas.microsoft.com/office/powerpoint/2010/main" val="200657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A44FC-A1E2-33E3-6F60-DF9500F432E2}"/>
              </a:ext>
            </a:extLst>
          </p:cNvPr>
          <p:cNvSpPr>
            <a:spLocks noGrp="1"/>
          </p:cNvSpPr>
          <p:nvPr>
            <p:ph type="dt" sz="half" idx="10"/>
          </p:nvPr>
        </p:nvSpPr>
        <p:spPr/>
        <p:txBody>
          <a:bodyPr/>
          <a:lstStyle/>
          <a:p>
            <a:fld id="{9498DB1C-3EBD-4DD2-A27F-1F4473917050}" type="datetimeFigureOut">
              <a:rPr lang="en-IN" smtClean="0"/>
              <a:t>31-07-2024</a:t>
            </a:fld>
            <a:endParaRPr lang="en-IN"/>
          </a:p>
        </p:txBody>
      </p:sp>
      <p:sp>
        <p:nvSpPr>
          <p:cNvPr id="3" name="Footer Placeholder 2">
            <a:extLst>
              <a:ext uri="{FF2B5EF4-FFF2-40B4-BE49-F238E27FC236}">
                <a16:creationId xmlns:a16="http://schemas.microsoft.com/office/drawing/2014/main" id="{2CDC7688-375A-FB48-0043-0A3F6C2A37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496BD0-72F5-9194-0A66-DD125A4702AB}"/>
              </a:ext>
            </a:extLst>
          </p:cNvPr>
          <p:cNvSpPr>
            <a:spLocks noGrp="1"/>
          </p:cNvSpPr>
          <p:nvPr>
            <p:ph type="sldNum" sz="quarter" idx="12"/>
          </p:nvPr>
        </p:nvSpPr>
        <p:spPr/>
        <p:txBody>
          <a:bodyPr/>
          <a:lstStyle/>
          <a:p>
            <a:fld id="{EF5EB00E-03EC-4720-BB0A-B6B08FDC0EEB}" type="slidenum">
              <a:rPr lang="en-IN" smtClean="0"/>
              <a:t>‹#›</a:t>
            </a:fld>
            <a:endParaRPr lang="en-IN"/>
          </a:p>
        </p:txBody>
      </p:sp>
    </p:spTree>
    <p:extLst>
      <p:ext uri="{BB962C8B-B14F-4D97-AF65-F5344CB8AC3E}">
        <p14:creationId xmlns:p14="http://schemas.microsoft.com/office/powerpoint/2010/main" val="130516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CB39-6F72-3E6F-7642-B51C83E5A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2E8DF9-B5C2-D1F7-4AA3-F6B8AF6ABC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EC01C0-960C-465C-358E-A33171DF5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A8DD0-28C5-7B33-9DF3-EE4B27E2AA0D}"/>
              </a:ext>
            </a:extLst>
          </p:cNvPr>
          <p:cNvSpPr>
            <a:spLocks noGrp="1"/>
          </p:cNvSpPr>
          <p:nvPr>
            <p:ph type="dt" sz="half" idx="10"/>
          </p:nvPr>
        </p:nvSpPr>
        <p:spPr/>
        <p:txBody>
          <a:bodyPr/>
          <a:lstStyle/>
          <a:p>
            <a:fld id="{9498DB1C-3EBD-4DD2-A27F-1F4473917050}" type="datetimeFigureOut">
              <a:rPr lang="en-IN" smtClean="0"/>
              <a:t>31-07-2024</a:t>
            </a:fld>
            <a:endParaRPr lang="en-IN"/>
          </a:p>
        </p:txBody>
      </p:sp>
      <p:sp>
        <p:nvSpPr>
          <p:cNvPr id="6" name="Footer Placeholder 5">
            <a:extLst>
              <a:ext uri="{FF2B5EF4-FFF2-40B4-BE49-F238E27FC236}">
                <a16:creationId xmlns:a16="http://schemas.microsoft.com/office/drawing/2014/main" id="{69F62E46-75F8-17B7-C53D-A4EE72A286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3EF87D-3689-8848-BEFE-16147B53AFE8}"/>
              </a:ext>
            </a:extLst>
          </p:cNvPr>
          <p:cNvSpPr>
            <a:spLocks noGrp="1"/>
          </p:cNvSpPr>
          <p:nvPr>
            <p:ph type="sldNum" sz="quarter" idx="12"/>
          </p:nvPr>
        </p:nvSpPr>
        <p:spPr/>
        <p:txBody>
          <a:bodyPr/>
          <a:lstStyle/>
          <a:p>
            <a:fld id="{EF5EB00E-03EC-4720-BB0A-B6B08FDC0EEB}" type="slidenum">
              <a:rPr lang="en-IN" smtClean="0"/>
              <a:t>‹#›</a:t>
            </a:fld>
            <a:endParaRPr lang="en-IN"/>
          </a:p>
        </p:txBody>
      </p:sp>
    </p:spTree>
    <p:extLst>
      <p:ext uri="{BB962C8B-B14F-4D97-AF65-F5344CB8AC3E}">
        <p14:creationId xmlns:p14="http://schemas.microsoft.com/office/powerpoint/2010/main" val="331117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38E4-5B50-7404-6EF7-3FCF36842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A79818-2ACE-F09A-9D21-EC9C1D535F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031407-FDC3-7F5D-D044-A4293C477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613B2-924D-C120-8703-228D39EF3A6F}"/>
              </a:ext>
            </a:extLst>
          </p:cNvPr>
          <p:cNvSpPr>
            <a:spLocks noGrp="1"/>
          </p:cNvSpPr>
          <p:nvPr>
            <p:ph type="dt" sz="half" idx="10"/>
          </p:nvPr>
        </p:nvSpPr>
        <p:spPr/>
        <p:txBody>
          <a:bodyPr/>
          <a:lstStyle/>
          <a:p>
            <a:fld id="{9498DB1C-3EBD-4DD2-A27F-1F4473917050}" type="datetimeFigureOut">
              <a:rPr lang="en-IN" smtClean="0"/>
              <a:t>31-07-2024</a:t>
            </a:fld>
            <a:endParaRPr lang="en-IN"/>
          </a:p>
        </p:txBody>
      </p:sp>
      <p:sp>
        <p:nvSpPr>
          <p:cNvPr id="6" name="Footer Placeholder 5">
            <a:extLst>
              <a:ext uri="{FF2B5EF4-FFF2-40B4-BE49-F238E27FC236}">
                <a16:creationId xmlns:a16="http://schemas.microsoft.com/office/drawing/2014/main" id="{67491957-F754-0431-1305-A35FC123CF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DB52F5-AACE-798F-2E1F-FBC74080ECD1}"/>
              </a:ext>
            </a:extLst>
          </p:cNvPr>
          <p:cNvSpPr>
            <a:spLocks noGrp="1"/>
          </p:cNvSpPr>
          <p:nvPr>
            <p:ph type="sldNum" sz="quarter" idx="12"/>
          </p:nvPr>
        </p:nvSpPr>
        <p:spPr/>
        <p:txBody>
          <a:bodyPr/>
          <a:lstStyle/>
          <a:p>
            <a:fld id="{EF5EB00E-03EC-4720-BB0A-B6B08FDC0EEB}" type="slidenum">
              <a:rPr lang="en-IN" smtClean="0"/>
              <a:t>‹#›</a:t>
            </a:fld>
            <a:endParaRPr lang="en-IN"/>
          </a:p>
        </p:txBody>
      </p:sp>
    </p:spTree>
    <p:extLst>
      <p:ext uri="{BB962C8B-B14F-4D97-AF65-F5344CB8AC3E}">
        <p14:creationId xmlns:p14="http://schemas.microsoft.com/office/powerpoint/2010/main" val="384385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D48577-24F4-D126-55C9-2CE5708F1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72CEF0-33EB-71D2-1B8D-006623089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3FF715-2EC3-C061-FA01-48FEA7C6E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98DB1C-3EBD-4DD2-A27F-1F4473917050}" type="datetimeFigureOut">
              <a:rPr lang="en-IN" smtClean="0"/>
              <a:t>31-07-2024</a:t>
            </a:fld>
            <a:endParaRPr lang="en-IN"/>
          </a:p>
        </p:txBody>
      </p:sp>
      <p:sp>
        <p:nvSpPr>
          <p:cNvPr id="5" name="Footer Placeholder 4">
            <a:extLst>
              <a:ext uri="{FF2B5EF4-FFF2-40B4-BE49-F238E27FC236}">
                <a16:creationId xmlns:a16="http://schemas.microsoft.com/office/drawing/2014/main" id="{15E8F608-6764-9BDC-F2F3-131869E46D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4F7712-8F51-8979-8B79-E24D1AA2E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EB00E-03EC-4720-BB0A-B6B08FDC0EEB}" type="slidenum">
              <a:rPr lang="en-IN" smtClean="0"/>
              <a:t>‹#›</a:t>
            </a:fld>
            <a:endParaRPr lang="en-IN"/>
          </a:p>
        </p:txBody>
      </p:sp>
    </p:spTree>
    <p:extLst>
      <p:ext uri="{BB962C8B-B14F-4D97-AF65-F5344CB8AC3E}">
        <p14:creationId xmlns:p14="http://schemas.microsoft.com/office/powerpoint/2010/main" val="2433943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449D-C193-62E9-0594-899844F6D881}"/>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B840CCEA-E04E-2118-E911-1B9BE242C8F8}"/>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A5859A3B-52E5-028A-F1F0-EBF68745C05F}"/>
              </a:ext>
            </a:extLst>
          </p:cNvPr>
          <p:cNvPicPr>
            <a:picLocks noChangeAspect="1"/>
          </p:cNvPicPr>
          <p:nvPr/>
        </p:nvPicPr>
        <p:blipFill>
          <a:blip r:embed="rId2"/>
          <a:stretch>
            <a:fillRect/>
          </a:stretch>
        </p:blipFill>
        <p:spPr>
          <a:xfrm>
            <a:off x="277728" y="142416"/>
            <a:ext cx="11479227" cy="6573167"/>
          </a:xfrm>
          <a:prstGeom prst="rect">
            <a:avLst/>
          </a:prstGeom>
        </p:spPr>
      </p:pic>
    </p:spTree>
    <p:extLst>
      <p:ext uri="{BB962C8B-B14F-4D97-AF65-F5344CB8AC3E}">
        <p14:creationId xmlns:p14="http://schemas.microsoft.com/office/powerpoint/2010/main" val="3263574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41674-41EA-AC2F-7862-BB421A28F915}"/>
              </a:ext>
            </a:extLst>
          </p:cNvPr>
          <p:cNvPicPr>
            <a:picLocks noChangeAspect="1"/>
          </p:cNvPicPr>
          <p:nvPr/>
        </p:nvPicPr>
        <p:blipFill>
          <a:blip r:embed="rId2"/>
          <a:stretch>
            <a:fillRect/>
          </a:stretch>
        </p:blipFill>
        <p:spPr>
          <a:xfrm>
            <a:off x="78658" y="5904270"/>
            <a:ext cx="1170040" cy="884903"/>
          </a:xfrm>
          <a:prstGeom prst="rect">
            <a:avLst/>
          </a:prstGeom>
        </p:spPr>
      </p:pic>
      <p:sp>
        <p:nvSpPr>
          <p:cNvPr id="5" name="TextBox 4">
            <a:extLst>
              <a:ext uri="{FF2B5EF4-FFF2-40B4-BE49-F238E27FC236}">
                <a16:creationId xmlns:a16="http://schemas.microsoft.com/office/drawing/2014/main" id="{8ACE5B6B-65D5-3A7C-FB1B-4AD07F92DF82}"/>
              </a:ext>
            </a:extLst>
          </p:cNvPr>
          <p:cNvSpPr txBox="1"/>
          <p:nvPr/>
        </p:nvSpPr>
        <p:spPr>
          <a:xfrm>
            <a:off x="535858" y="360005"/>
            <a:ext cx="11120284" cy="3970318"/>
          </a:xfrm>
          <a:prstGeom prst="rect">
            <a:avLst/>
          </a:prstGeom>
          <a:noFill/>
        </p:spPr>
        <p:txBody>
          <a:bodyPr wrap="square">
            <a:spAutoFit/>
          </a:bodyPr>
          <a:lstStyle/>
          <a:p>
            <a:r>
              <a:rPr lang="en-US" sz="2800" b="1" dirty="0">
                <a:latin typeface="Calisto MT" panose="02040603050505030304" pitchFamily="18" charset="0"/>
              </a:rPr>
              <a:t>Case Management</a:t>
            </a:r>
            <a:r>
              <a:rPr lang="en-US" sz="2800" dirty="0">
                <a:latin typeface="Calisto MT" panose="02040603050505030304" pitchFamily="18" charset="0"/>
              </a:rPr>
              <a:t>: Custom commands such as “Retrieve case file for [case number]” help lawyers quickly access relevant case details.</a:t>
            </a:r>
          </a:p>
          <a:p>
            <a:r>
              <a:rPr lang="en-US" sz="2800" dirty="0">
                <a:latin typeface="Calisto MT" panose="02040603050505030304" pitchFamily="18" charset="0"/>
              </a:rPr>
              <a:t>3. </a:t>
            </a:r>
            <a:r>
              <a:rPr lang="en-US" sz="2800" b="1" u="sng" dirty="0">
                <a:latin typeface="Calisto MT" panose="02040603050505030304" pitchFamily="18" charset="0"/>
              </a:rPr>
              <a:t>Customer Service</a:t>
            </a:r>
          </a:p>
          <a:p>
            <a:pPr algn="just"/>
            <a:r>
              <a:rPr lang="en-US" sz="2800" b="1" dirty="0">
                <a:latin typeface="Calisto MT" panose="02040603050505030304" pitchFamily="18" charset="0"/>
              </a:rPr>
              <a:t>Ticketing System</a:t>
            </a:r>
            <a:r>
              <a:rPr lang="en-US" sz="2800" dirty="0">
                <a:latin typeface="Calisto MT" panose="02040603050505030304" pitchFamily="18" charset="0"/>
              </a:rPr>
              <a:t>: Commands like “Create new support ticket” or “Update ticket status to resolved” streamline the ticket management process.</a:t>
            </a:r>
          </a:p>
          <a:p>
            <a:r>
              <a:rPr lang="en-US" sz="2800" b="1" dirty="0">
                <a:latin typeface="Calisto MT" panose="02040603050505030304" pitchFamily="18" charset="0"/>
              </a:rPr>
              <a:t>Information Retrieval</a:t>
            </a:r>
            <a:r>
              <a:rPr lang="en-US" sz="2800" dirty="0">
                <a:latin typeface="Calisto MT" panose="02040603050505030304" pitchFamily="18" charset="0"/>
              </a:rPr>
              <a:t>: Custom commands such as “Retrieve customer purchase history” provide quick access to relevant customer information.</a:t>
            </a:r>
            <a:endParaRPr lang="en-IN" sz="2800" dirty="0">
              <a:latin typeface="Calisto MT" panose="02040603050505030304" pitchFamily="18" charset="0"/>
            </a:endParaRPr>
          </a:p>
        </p:txBody>
      </p:sp>
    </p:spTree>
    <p:extLst>
      <p:ext uri="{BB962C8B-B14F-4D97-AF65-F5344CB8AC3E}">
        <p14:creationId xmlns:p14="http://schemas.microsoft.com/office/powerpoint/2010/main" val="224557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41674-41EA-AC2F-7862-BB421A28F915}"/>
              </a:ext>
            </a:extLst>
          </p:cNvPr>
          <p:cNvPicPr>
            <a:picLocks noChangeAspect="1"/>
          </p:cNvPicPr>
          <p:nvPr/>
        </p:nvPicPr>
        <p:blipFill>
          <a:blip r:embed="rId2"/>
          <a:stretch>
            <a:fillRect/>
          </a:stretch>
        </p:blipFill>
        <p:spPr>
          <a:xfrm>
            <a:off x="78658" y="5904270"/>
            <a:ext cx="1170040" cy="884903"/>
          </a:xfrm>
          <a:prstGeom prst="rect">
            <a:avLst/>
          </a:prstGeom>
        </p:spPr>
      </p:pic>
      <p:sp>
        <p:nvSpPr>
          <p:cNvPr id="3" name="TextBox 2">
            <a:extLst>
              <a:ext uri="{FF2B5EF4-FFF2-40B4-BE49-F238E27FC236}">
                <a16:creationId xmlns:a16="http://schemas.microsoft.com/office/drawing/2014/main" id="{1DC80EB4-53FF-670B-9CD3-2743FE9D33FA}"/>
              </a:ext>
            </a:extLst>
          </p:cNvPr>
          <p:cNvSpPr txBox="1"/>
          <p:nvPr/>
        </p:nvSpPr>
        <p:spPr>
          <a:xfrm>
            <a:off x="2821857" y="2224237"/>
            <a:ext cx="6125498" cy="1569660"/>
          </a:xfrm>
          <a:prstGeom prst="rect">
            <a:avLst/>
          </a:prstGeom>
          <a:noFill/>
        </p:spPr>
        <p:txBody>
          <a:bodyPr wrap="square">
            <a:spAutoFit/>
          </a:bodyPr>
          <a:lstStyle/>
          <a:p>
            <a:r>
              <a:rPr lang="en-IN" sz="9600" dirty="0"/>
              <a:t>THANK YOU</a:t>
            </a:r>
          </a:p>
        </p:txBody>
      </p:sp>
    </p:spTree>
    <p:extLst>
      <p:ext uri="{BB962C8B-B14F-4D97-AF65-F5344CB8AC3E}">
        <p14:creationId xmlns:p14="http://schemas.microsoft.com/office/powerpoint/2010/main" val="280158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41674-41EA-AC2F-7862-BB421A28F915}"/>
              </a:ext>
            </a:extLst>
          </p:cNvPr>
          <p:cNvPicPr>
            <a:picLocks noChangeAspect="1"/>
          </p:cNvPicPr>
          <p:nvPr/>
        </p:nvPicPr>
        <p:blipFill>
          <a:blip r:embed="rId2"/>
          <a:stretch>
            <a:fillRect/>
          </a:stretch>
        </p:blipFill>
        <p:spPr>
          <a:xfrm>
            <a:off x="78658" y="5904270"/>
            <a:ext cx="1170040" cy="884903"/>
          </a:xfrm>
          <a:prstGeom prst="rect">
            <a:avLst/>
          </a:prstGeom>
        </p:spPr>
      </p:pic>
      <p:sp>
        <p:nvSpPr>
          <p:cNvPr id="5" name="Title 4">
            <a:extLst>
              <a:ext uri="{FF2B5EF4-FFF2-40B4-BE49-F238E27FC236}">
                <a16:creationId xmlns:a16="http://schemas.microsoft.com/office/drawing/2014/main" id="{13633B02-1953-A5BB-76E4-5AF1B1A3E612}"/>
              </a:ext>
            </a:extLst>
          </p:cNvPr>
          <p:cNvSpPr>
            <a:spLocks noGrp="1"/>
          </p:cNvSpPr>
          <p:nvPr>
            <p:ph type="ctrTitle"/>
          </p:nvPr>
        </p:nvSpPr>
        <p:spPr>
          <a:xfrm>
            <a:off x="78658" y="277763"/>
            <a:ext cx="6204156" cy="884903"/>
          </a:xfrm>
        </p:spPr>
        <p:txBody>
          <a:bodyPr>
            <a:normAutofit fontScale="90000"/>
          </a:bodyPr>
          <a:lstStyle/>
          <a:p>
            <a:pPr algn="l"/>
            <a:r>
              <a:rPr lang="en-IN" b="1" dirty="0"/>
              <a:t>Idea/approach Details</a:t>
            </a:r>
          </a:p>
        </p:txBody>
      </p:sp>
      <p:sp>
        <p:nvSpPr>
          <p:cNvPr id="6" name="Subtitle 5">
            <a:extLst>
              <a:ext uri="{FF2B5EF4-FFF2-40B4-BE49-F238E27FC236}">
                <a16:creationId xmlns:a16="http://schemas.microsoft.com/office/drawing/2014/main" id="{DC4FDA85-EF73-DAEF-A60A-9D092F43C3AF}"/>
              </a:ext>
            </a:extLst>
          </p:cNvPr>
          <p:cNvSpPr>
            <a:spLocks noGrp="1"/>
          </p:cNvSpPr>
          <p:nvPr>
            <p:ph type="subTitle" idx="1"/>
          </p:nvPr>
        </p:nvSpPr>
        <p:spPr>
          <a:xfrm>
            <a:off x="78658" y="1560871"/>
            <a:ext cx="11670890" cy="3945194"/>
          </a:xfrm>
        </p:spPr>
        <p:txBody>
          <a:bodyPr>
            <a:noAutofit/>
          </a:bodyPr>
          <a:lstStyle/>
          <a:p>
            <a:r>
              <a:rPr lang="en-US" sz="2800" b="1" dirty="0">
                <a:latin typeface="Calisto MT" panose="02040603050505030304" pitchFamily="18" charset="0"/>
              </a:rPr>
              <a:t>Custom Commands</a:t>
            </a:r>
            <a:r>
              <a:rPr lang="en-US" sz="2800" dirty="0">
                <a:latin typeface="Calisto MT" panose="02040603050505030304" pitchFamily="18" charset="0"/>
              </a:rPr>
              <a:t>: This innovative feature enables users to personalize their experience by crafting and assigning unique voice prompts to perform designated actions seamlessly. In essence, it empowers individuals to tailor their interaction with a system or device according to their preferences and needs. By creating custom commands, users can streamline their workflow, enhance efficiency, and improve productivity by executing specific tasks quickly and effortlessly. Moreover, this customization option fosters a more intuitive and user-friendly interface, allowing for a more personalized and engaging user experience. Overall, the ability to define and utilize custom voice commands opens up a world of possibilities for users seeking to optimize their interactions with technology and create a more tailored and efficient workflow.</a:t>
            </a:r>
            <a:endParaRPr lang="en-IN" sz="2800" dirty="0">
              <a:latin typeface="Calisto MT" panose="02040603050505030304" pitchFamily="18" charset="0"/>
            </a:endParaRPr>
          </a:p>
        </p:txBody>
      </p:sp>
      <p:sp>
        <p:nvSpPr>
          <p:cNvPr id="7" name="Subtitle 5">
            <a:extLst>
              <a:ext uri="{FF2B5EF4-FFF2-40B4-BE49-F238E27FC236}">
                <a16:creationId xmlns:a16="http://schemas.microsoft.com/office/drawing/2014/main" id="{A341E58F-CD81-4DAA-D2E3-B88119A87F31}"/>
              </a:ext>
            </a:extLst>
          </p:cNvPr>
          <p:cNvSpPr txBox="1">
            <a:spLocks/>
          </p:cNvSpPr>
          <p:nvPr/>
        </p:nvSpPr>
        <p:spPr>
          <a:xfrm>
            <a:off x="1524000" y="364136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p:txBody>
      </p:sp>
      <p:cxnSp>
        <p:nvCxnSpPr>
          <p:cNvPr id="8" name="Google Shape;136;p3">
            <a:extLst>
              <a:ext uri="{FF2B5EF4-FFF2-40B4-BE49-F238E27FC236}">
                <a16:creationId xmlns:a16="http://schemas.microsoft.com/office/drawing/2014/main" id="{2FE55138-68F2-E13E-621B-B7D5CD9DB14F}"/>
              </a:ext>
            </a:extLst>
          </p:cNvPr>
          <p:cNvCxnSpPr>
            <a:cxnSpLocks/>
          </p:cNvCxnSpPr>
          <p:nvPr/>
        </p:nvCxnSpPr>
        <p:spPr>
          <a:xfrm>
            <a:off x="198180" y="1162666"/>
            <a:ext cx="3356539" cy="0"/>
          </a:xfrm>
          <a:prstGeom prst="straightConnector1">
            <a:avLst/>
          </a:prstGeom>
          <a:noFill/>
          <a:ln w="76200" cap="rnd" cmpd="sng">
            <a:solidFill>
              <a:srgbClr val="9900FF"/>
            </a:solidFill>
            <a:prstDash val="solid"/>
            <a:round/>
            <a:headEnd type="none" w="sm" len="sm"/>
            <a:tailEnd type="none" w="sm" len="sm"/>
          </a:ln>
        </p:spPr>
      </p:cxnSp>
    </p:spTree>
    <p:extLst>
      <p:ext uri="{BB962C8B-B14F-4D97-AF65-F5344CB8AC3E}">
        <p14:creationId xmlns:p14="http://schemas.microsoft.com/office/powerpoint/2010/main" val="3575841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41674-41EA-AC2F-7862-BB421A28F915}"/>
              </a:ext>
            </a:extLst>
          </p:cNvPr>
          <p:cNvPicPr>
            <a:picLocks noChangeAspect="1"/>
          </p:cNvPicPr>
          <p:nvPr/>
        </p:nvPicPr>
        <p:blipFill>
          <a:blip r:embed="rId2"/>
          <a:stretch>
            <a:fillRect/>
          </a:stretch>
        </p:blipFill>
        <p:spPr>
          <a:xfrm>
            <a:off x="78658" y="5904270"/>
            <a:ext cx="1170040" cy="884903"/>
          </a:xfrm>
          <a:prstGeom prst="rect">
            <a:avLst/>
          </a:prstGeom>
        </p:spPr>
      </p:pic>
      <p:sp>
        <p:nvSpPr>
          <p:cNvPr id="2" name="Title 4">
            <a:extLst>
              <a:ext uri="{FF2B5EF4-FFF2-40B4-BE49-F238E27FC236}">
                <a16:creationId xmlns:a16="http://schemas.microsoft.com/office/drawing/2014/main" id="{2CA4FA5B-AEC2-8913-83F6-56D50A1FA87C}"/>
              </a:ext>
            </a:extLst>
          </p:cNvPr>
          <p:cNvSpPr txBox="1">
            <a:spLocks/>
          </p:cNvSpPr>
          <p:nvPr/>
        </p:nvSpPr>
        <p:spPr>
          <a:xfrm>
            <a:off x="1012723" y="274336"/>
            <a:ext cx="6204156" cy="73790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5400" b="1" dirty="0"/>
          </a:p>
        </p:txBody>
      </p:sp>
      <p:sp>
        <p:nvSpPr>
          <p:cNvPr id="5" name="TextBox 4">
            <a:extLst>
              <a:ext uri="{FF2B5EF4-FFF2-40B4-BE49-F238E27FC236}">
                <a16:creationId xmlns:a16="http://schemas.microsoft.com/office/drawing/2014/main" id="{159E184E-FE0F-9458-4C3E-43C9AB24E1C5}"/>
              </a:ext>
            </a:extLst>
          </p:cNvPr>
          <p:cNvSpPr txBox="1"/>
          <p:nvPr/>
        </p:nvSpPr>
        <p:spPr>
          <a:xfrm>
            <a:off x="0" y="-64598"/>
            <a:ext cx="6096000" cy="707886"/>
          </a:xfrm>
          <a:prstGeom prst="rect">
            <a:avLst/>
          </a:prstGeom>
          <a:noFill/>
        </p:spPr>
        <p:txBody>
          <a:bodyPr wrap="square">
            <a:spAutoFit/>
          </a:bodyPr>
          <a:lstStyle/>
          <a:p>
            <a:r>
              <a:rPr lang="en-IN" sz="4000" dirty="0"/>
              <a:t>Implementation Steps:</a:t>
            </a:r>
          </a:p>
        </p:txBody>
      </p:sp>
      <p:sp>
        <p:nvSpPr>
          <p:cNvPr id="9" name="TextBox 8">
            <a:extLst>
              <a:ext uri="{FF2B5EF4-FFF2-40B4-BE49-F238E27FC236}">
                <a16:creationId xmlns:a16="http://schemas.microsoft.com/office/drawing/2014/main" id="{004A8AFB-865E-510A-B927-EEAB3D0CFA89}"/>
              </a:ext>
            </a:extLst>
          </p:cNvPr>
          <p:cNvSpPr txBox="1"/>
          <p:nvPr/>
        </p:nvSpPr>
        <p:spPr>
          <a:xfrm>
            <a:off x="260554" y="641291"/>
            <a:ext cx="10987549" cy="5262979"/>
          </a:xfrm>
          <a:prstGeom prst="rect">
            <a:avLst/>
          </a:prstGeom>
          <a:noFill/>
        </p:spPr>
        <p:txBody>
          <a:bodyPr wrap="square">
            <a:spAutoFit/>
          </a:bodyPr>
          <a:lstStyle/>
          <a:p>
            <a:r>
              <a:rPr lang="en-US" sz="2800" b="1" u="sng" dirty="0">
                <a:latin typeface="Calisto MT" panose="02040603050505030304" pitchFamily="18" charset="0"/>
              </a:rPr>
              <a:t>Step 1</a:t>
            </a:r>
            <a:r>
              <a:rPr lang="en-US" sz="2800" dirty="0">
                <a:latin typeface="Calisto MT" panose="02040603050505030304" pitchFamily="18" charset="0"/>
              </a:rPr>
              <a:t>: User interface for command creation Design: A form in which users can specify an action by entering a command phrase .</a:t>
            </a:r>
          </a:p>
          <a:p>
            <a:r>
              <a:rPr lang="en-US" sz="2800" b="1" dirty="0">
                <a:latin typeface="Calisto MT" panose="02040603050505030304" pitchFamily="18" charset="0"/>
              </a:rPr>
              <a:t>Application</a:t>
            </a:r>
            <a:r>
              <a:rPr lang="en-US" sz="2800" dirty="0">
                <a:latin typeface="Calisto MT" panose="02040603050505030304" pitchFamily="18" charset="0"/>
              </a:rPr>
              <a:t>: Use web frameworks (e.g., React, Angular) to create form and backend applications to handle data storage.</a:t>
            </a:r>
          </a:p>
          <a:p>
            <a:r>
              <a:rPr lang="en-US" sz="2800" b="1" u="sng" dirty="0">
                <a:latin typeface="Calisto MT" panose="02040603050505030304" pitchFamily="18" charset="0"/>
              </a:rPr>
              <a:t>Step 2</a:t>
            </a:r>
            <a:r>
              <a:rPr lang="en-US" sz="2800" dirty="0">
                <a:latin typeface="Calisto MT" panose="02040603050505030304" pitchFamily="18" charset="0"/>
              </a:rPr>
              <a:t>: Voice command recognition Design: Integrate language and text APIs.</a:t>
            </a:r>
          </a:p>
          <a:p>
            <a:r>
              <a:rPr lang="en-US" sz="2800" b="1" dirty="0">
                <a:latin typeface="Calisto MT" panose="02040603050505030304" pitchFamily="18" charset="0"/>
              </a:rPr>
              <a:t>Usage</a:t>
            </a:r>
            <a:r>
              <a:rPr lang="en-US" sz="2800" dirty="0">
                <a:latin typeface="Calisto MT" panose="02040603050505030304" pitchFamily="18" charset="0"/>
              </a:rPr>
              <a:t>: Use JavaScript to take the voice input and send it to the API for writing.</a:t>
            </a:r>
          </a:p>
          <a:p>
            <a:r>
              <a:rPr lang="en-US" sz="2800" b="1" u="sng" dirty="0">
                <a:latin typeface="Calisto MT" panose="02040603050505030304" pitchFamily="18" charset="0"/>
              </a:rPr>
              <a:t>Step 3</a:t>
            </a:r>
            <a:r>
              <a:rPr lang="en-US" sz="2800" dirty="0">
                <a:latin typeface="Calisto MT" panose="02040603050505030304" pitchFamily="18" charset="0"/>
              </a:rPr>
              <a:t>: Indicative Analysis and Recommendations Design: Develop a context recognition algorithm using usage data.</a:t>
            </a:r>
          </a:p>
          <a:p>
            <a:r>
              <a:rPr lang="en-US" sz="2800" b="1" dirty="0">
                <a:latin typeface="Calisto MT" panose="02040603050505030304" pitchFamily="18" charset="0"/>
              </a:rPr>
              <a:t>Exercise</a:t>
            </a:r>
            <a:r>
              <a:rPr lang="en-US" sz="2800" dirty="0">
                <a:latin typeface="Calisto MT" panose="02040603050505030304" pitchFamily="18" charset="0"/>
              </a:rPr>
              <a:t>: Use machine learning models to predict and propose context-based policies</a:t>
            </a:r>
            <a:r>
              <a:rPr lang="en-US" dirty="0"/>
              <a:t>.</a:t>
            </a:r>
            <a:endParaRPr lang="en-IN" dirty="0"/>
          </a:p>
        </p:txBody>
      </p:sp>
    </p:spTree>
    <p:extLst>
      <p:ext uri="{BB962C8B-B14F-4D97-AF65-F5344CB8AC3E}">
        <p14:creationId xmlns:p14="http://schemas.microsoft.com/office/powerpoint/2010/main" val="94927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41674-41EA-AC2F-7862-BB421A28F915}"/>
              </a:ext>
            </a:extLst>
          </p:cNvPr>
          <p:cNvPicPr>
            <a:picLocks noChangeAspect="1"/>
          </p:cNvPicPr>
          <p:nvPr/>
        </p:nvPicPr>
        <p:blipFill>
          <a:blip r:embed="rId2"/>
          <a:stretch>
            <a:fillRect/>
          </a:stretch>
        </p:blipFill>
        <p:spPr>
          <a:xfrm>
            <a:off x="78658" y="5904270"/>
            <a:ext cx="1170040" cy="884903"/>
          </a:xfrm>
          <a:prstGeom prst="rect">
            <a:avLst/>
          </a:prstGeom>
        </p:spPr>
      </p:pic>
      <p:sp>
        <p:nvSpPr>
          <p:cNvPr id="3" name="TextBox 2">
            <a:extLst>
              <a:ext uri="{FF2B5EF4-FFF2-40B4-BE49-F238E27FC236}">
                <a16:creationId xmlns:a16="http://schemas.microsoft.com/office/drawing/2014/main" id="{E289C7DC-FC70-80C2-0DC2-C84502DA7CC3}"/>
              </a:ext>
            </a:extLst>
          </p:cNvPr>
          <p:cNvSpPr txBox="1"/>
          <p:nvPr/>
        </p:nvSpPr>
        <p:spPr>
          <a:xfrm>
            <a:off x="771832" y="872058"/>
            <a:ext cx="10648335" cy="3539430"/>
          </a:xfrm>
          <a:prstGeom prst="rect">
            <a:avLst/>
          </a:prstGeom>
          <a:noFill/>
        </p:spPr>
        <p:txBody>
          <a:bodyPr wrap="square">
            <a:spAutoFit/>
          </a:bodyPr>
          <a:lstStyle/>
          <a:p>
            <a:r>
              <a:rPr lang="en-US" sz="2800" b="1" u="sng" dirty="0">
                <a:latin typeface="Calisto MT" panose="02040603050505030304" pitchFamily="18" charset="0"/>
              </a:rPr>
              <a:t>Step 4</a:t>
            </a:r>
            <a:r>
              <a:rPr lang="en-US" sz="2800" dirty="0">
                <a:latin typeface="Calisto MT" panose="02040603050505030304" pitchFamily="18" charset="0"/>
              </a:rPr>
              <a:t>: Order Execution</a:t>
            </a:r>
          </a:p>
          <a:p>
            <a:r>
              <a:rPr lang="en-US" sz="2800" dirty="0">
                <a:latin typeface="Calisto MT" panose="02040603050505030304" pitchFamily="18" charset="0"/>
              </a:rPr>
              <a:t>Design: Create event handlers for each set of commands.</a:t>
            </a:r>
          </a:p>
          <a:p>
            <a:r>
              <a:rPr lang="en-US" sz="2800" dirty="0">
                <a:latin typeface="Calisto MT" panose="02040603050505030304" pitchFamily="18" charset="0"/>
              </a:rPr>
              <a:t>Function: Create server-side scripts to execute commands and send the results back to the user interface.</a:t>
            </a:r>
          </a:p>
          <a:p>
            <a:r>
              <a:rPr lang="en-US" sz="2800" b="1" u="sng" dirty="0">
                <a:latin typeface="Calisto MT" panose="02040603050505030304" pitchFamily="18" charset="0"/>
              </a:rPr>
              <a:t>Step 5</a:t>
            </a:r>
            <a:r>
              <a:rPr lang="en-US" sz="2800" dirty="0">
                <a:latin typeface="Calisto MT" panose="02040603050505030304" pitchFamily="18" charset="0"/>
              </a:rPr>
              <a:t>: Integration with external systems</a:t>
            </a:r>
          </a:p>
          <a:p>
            <a:r>
              <a:rPr lang="en-US" sz="2800" dirty="0">
                <a:latin typeface="Calisto MT" panose="02040603050505030304" pitchFamily="18" charset="0"/>
              </a:rPr>
              <a:t>Design: Describe the API and data exchange format.</a:t>
            </a:r>
          </a:p>
          <a:p>
            <a:r>
              <a:rPr lang="en-US" sz="2800" dirty="0">
                <a:latin typeface="Calisto MT" panose="02040603050505030304" pitchFamily="18" charset="0"/>
              </a:rPr>
              <a:t>Functionality: Use RESTful APIs to integrate with external applications such as CRM or business management tools.</a:t>
            </a:r>
            <a:endParaRPr lang="en-IN" sz="2800" dirty="0">
              <a:latin typeface="Calisto MT" panose="02040603050505030304" pitchFamily="18" charset="0"/>
            </a:endParaRPr>
          </a:p>
        </p:txBody>
      </p:sp>
    </p:spTree>
    <p:extLst>
      <p:ext uri="{BB962C8B-B14F-4D97-AF65-F5344CB8AC3E}">
        <p14:creationId xmlns:p14="http://schemas.microsoft.com/office/powerpoint/2010/main" val="32433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41674-41EA-AC2F-7862-BB421A28F915}"/>
              </a:ext>
            </a:extLst>
          </p:cNvPr>
          <p:cNvPicPr>
            <a:picLocks noChangeAspect="1"/>
          </p:cNvPicPr>
          <p:nvPr/>
        </p:nvPicPr>
        <p:blipFill>
          <a:blip r:embed="rId2"/>
          <a:stretch>
            <a:fillRect/>
          </a:stretch>
        </p:blipFill>
        <p:spPr>
          <a:xfrm>
            <a:off x="0" y="6001270"/>
            <a:ext cx="1170040" cy="884903"/>
          </a:xfrm>
          <a:prstGeom prst="rect">
            <a:avLst/>
          </a:prstGeom>
        </p:spPr>
      </p:pic>
      <p:sp>
        <p:nvSpPr>
          <p:cNvPr id="6" name="TextBox 5">
            <a:extLst>
              <a:ext uri="{FF2B5EF4-FFF2-40B4-BE49-F238E27FC236}">
                <a16:creationId xmlns:a16="http://schemas.microsoft.com/office/drawing/2014/main" id="{F93901C2-61FF-C9F7-C4F1-369600EDEA44}"/>
              </a:ext>
            </a:extLst>
          </p:cNvPr>
          <p:cNvSpPr txBox="1"/>
          <p:nvPr/>
        </p:nvSpPr>
        <p:spPr>
          <a:xfrm>
            <a:off x="78658" y="1864008"/>
            <a:ext cx="11366092" cy="523220"/>
          </a:xfrm>
          <a:prstGeom prst="rect">
            <a:avLst/>
          </a:prstGeom>
          <a:noFill/>
        </p:spPr>
        <p:txBody>
          <a:bodyPr wrap="square">
            <a:spAutoFit/>
          </a:bodyPr>
          <a:lstStyle/>
          <a:p>
            <a:r>
              <a:rPr lang="en-US" sz="2800" dirty="0">
                <a:latin typeface="Calisto MT" panose="02040603050505030304" pitchFamily="18" charset="0"/>
              </a:rPr>
              <a:t> </a:t>
            </a:r>
          </a:p>
        </p:txBody>
      </p:sp>
      <p:pic>
        <p:nvPicPr>
          <p:cNvPr id="3" name="Picture 2">
            <a:extLst>
              <a:ext uri="{FF2B5EF4-FFF2-40B4-BE49-F238E27FC236}">
                <a16:creationId xmlns:a16="http://schemas.microsoft.com/office/drawing/2014/main" id="{F2BC5216-5FD9-D038-ADD0-91580128C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053" y="68826"/>
            <a:ext cx="4742682" cy="6695768"/>
          </a:xfrm>
          <a:prstGeom prst="rect">
            <a:avLst/>
          </a:prstGeom>
        </p:spPr>
      </p:pic>
    </p:spTree>
    <p:extLst>
      <p:ext uri="{BB962C8B-B14F-4D97-AF65-F5344CB8AC3E}">
        <p14:creationId xmlns:p14="http://schemas.microsoft.com/office/powerpoint/2010/main" val="255011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41674-41EA-AC2F-7862-BB421A28F915}"/>
              </a:ext>
            </a:extLst>
          </p:cNvPr>
          <p:cNvPicPr>
            <a:picLocks noChangeAspect="1"/>
          </p:cNvPicPr>
          <p:nvPr/>
        </p:nvPicPr>
        <p:blipFill>
          <a:blip r:embed="rId2"/>
          <a:stretch>
            <a:fillRect/>
          </a:stretch>
        </p:blipFill>
        <p:spPr>
          <a:xfrm>
            <a:off x="0" y="6001270"/>
            <a:ext cx="1170040" cy="884903"/>
          </a:xfrm>
          <a:prstGeom prst="rect">
            <a:avLst/>
          </a:prstGeom>
        </p:spPr>
      </p:pic>
      <p:sp>
        <p:nvSpPr>
          <p:cNvPr id="3" name="TextBox 2">
            <a:extLst>
              <a:ext uri="{FF2B5EF4-FFF2-40B4-BE49-F238E27FC236}">
                <a16:creationId xmlns:a16="http://schemas.microsoft.com/office/drawing/2014/main" id="{F9DE5959-E6C7-CECA-1805-152002D337DE}"/>
              </a:ext>
            </a:extLst>
          </p:cNvPr>
          <p:cNvSpPr txBox="1"/>
          <p:nvPr/>
        </p:nvSpPr>
        <p:spPr>
          <a:xfrm>
            <a:off x="339213" y="162376"/>
            <a:ext cx="11198941" cy="2215991"/>
          </a:xfrm>
          <a:prstGeom prst="rect">
            <a:avLst/>
          </a:prstGeom>
          <a:noFill/>
        </p:spPr>
        <p:txBody>
          <a:bodyPr wrap="square">
            <a:spAutoFit/>
          </a:bodyPr>
          <a:lstStyle/>
          <a:p>
            <a:r>
              <a:rPr lang="en-US" sz="5400" u="sng" dirty="0"/>
              <a:t>Benefits</a:t>
            </a:r>
          </a:p>
          <a:p>
            <a:r>
              <a:rPr lang="en-US" sz="2800" dirty="0">
                <a:latin typeface="Calisto MT" panose="02040603050505030304" pitchFamily="18" charset="0"/>
              </a:rPr>
              <a:t>The voice data entry system offers many advantages, especially for users with limited typing or visual impairment. Here are some of the main benefits</a:t>
            </a:r>
            <a:endParaRPr lang="en-IN" sz="2800" dirty="0">
              <a:latin typeface="Calisto MT" panose="02040603050505030304" pitchFamily="18" charset="0"/>
            </a:endParaRPr>
          </a:p>
        </p:txBody>
      </p:sp>
      <p:sp>
        <p:nvSpPr>
          <p:cNvPr id="6" name="TextBox 5">
            <a:extLst>
              <a:ext uri="{FF2B5EF4-FFF2-40B4-BE49-F238E27FC236}">
                <a16:creationId xmlns:a16="http://schemas.microsoft.com/office/drawing/2014/main" id="{F93901C2-61FF-C9F7-C4F1-369600EDEA44}"/>
              </a:ext>
            </a:extLst>
          </p:cNvPr>
          <p:cNvSpPr txBox="1"/>
          <p:nvPr/>
        </p:nvSpPr>
        <p:spPr>
          <a:xfrm>
            <a:off x="255638" y="2378367"/>
            <a:ext cx="11366092" cy="3539430"/>
          </a:xfrm>
          <a:prstGeom prst="rect">
            <a:avLst/>
          </a:prstGeom>
          <a:noFill/>
        </p:spPr>
        <p:txBody>
          <a:bodyPr wrap="square">
            <a:spAutoFit/>
          </a:bodyPr>
          <a:lstStyle/>
          <a:p>
            <a:r>
              <a:rPr lang="en-US" sz="2800" dirty="0">
                <a:latin typeface="Calisto MT" panose="02040603050505030304" pitchFamily="18" charset="0"/>
              </a:rPr>
              <a:t> 1.</a:t>
            </a:r>
            <a:r>
              <a:rPr lang="en-US" sz="2800" b="1" u="sng" dirty="0">
                <a:latin typeface="Calisto MT" panose="02040603050505030304" pitchFamily="18" charset="0"/>
              </a:rPr>
              <a:t>Accuracy and error reduction Voice Command Accuracy</a:t>
            </a:r>
            <a:r>
              <a:rPr lang="en-US" sz="2800" b="1" dirty="0">
                <a:latin typeface="Calisto MT" panose="02040603050505030304" pitchFamily="18" charset="0"/>
              </a:rPr>
              <a:t>:</a:t>
            </a:r>
            <a:r>
              <a:rPr lang="en-US" sz="2800" dirty="0">
                <a:latin typeface="Calisto MT" panose="02040603050505030304" pitchFamily="18" charset="0"/>
              </a:rPr>
              <a:t> Reduces the chances of typing errors and improves the accuracy of data entry when the voice recognition system is optimized Real-time correction: Provides immediate feedback and correction mechanisms, allowing users to correct errors as they occur.</a:t>
            </a:r>
          </a:p>
          <a:p>
            <a:r>
              <a:rPr lang="en-US" sz="2800" dirty="0">
                <a:latin typeface="Calisto MT" panose="02040603050505030304" pitchFamily="18" charset="0"/>
              </a:rPr>
              <a:t>2</a:t>
            </a:r>
            <a:r>
              <a:rPr lang="en-US" sz="2800" b="1" u="sng" dirty="0">
                <a:latin typeface="Calisto MT" panose="02040603050505030304" pitchFamily="18" charset="0"/>
              </a:rPr>
              <a:t>. Integration and automation Seamless integration</a:t>
            </a:r>
            <a:r>
              <a:rPr lang="en-US" sz="2800" u="sng" dirty="0">
                <a:latin typeface="Calisto MT" panose="02040603050505030304" pitchFamily="18" charset="0"/>
              </a:rPr>
              <a:t>:</a:t>
            </a:r>
            <a:r>
              <a:rPr lang="en-US" sz="2800" dirty="0">
                <a:latin typeface="Calisto MT" panose="02040603050505030304" pitchFamily="18" charset="0"/>
              </a:rPr>
              <a:t> Allows you to integrate with other applications and systems to automate common tasks and simplify operations.</a:t>
            </a:r>
          </a:p>
        </p:txBody>
      </p:sp>
    </p:spTree>
    <p:extLst>
      <p:ext uri="{BB962C8B-B14F-4D97-AF65-F5344CB8AC3E}">
        <p14:creationId xmlns:p14="http://schemas.microsoft.com/office/powerpoint/2010/main" val="2173425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41674-41EA-AC2F-7862-BB421A28F915}"/>
              </a:ext>
            </a:extLst>
          </p:cNvPr>
          <p:cNvPicPr>
            <a:picLocks noChangeAspect="1"/>
          </p:cNvPicPr>
          <p:nvPr/>
        </p:nvPicPr>
        <p:blipFill>
          <a:blip r:embed="rId2"/>
          <a:stretch>
            <a:fillRect/>
          </a:stretch>
        </p:blipFill>
        <p:spPr>
          <a:xfrm>
            <a:off x="78658" y="5904270"/>
            <a:ext cx="1170040" cy="884903"/>
          </a:xfrm>
          <a:prstGeom prst="rect">
            <a:avLst/>
          </a:prstGeom>
        </p:spPr>
      </p:pic>
      <p:sp>
        <p:nvSpPr>
          <p:cNvPr id="3" name="TextBox 2">
            <a:extLst>
              <a:ext uri="{FF2B5EF4-FFF2-40B4-BE49-F238E27FC236}">
                <a16:creationId xmlns:a16="http://schemas.microsoft.com/office/drawing/2014/main" id="{CF6A3159-C5D5-8460-B40C-4E4074F20158}"/>
              </a:ext>
            </a:extLst>
          </p:cNvPr>
          <p:cNvSpPr txBox="1"/>
          <p:nvPr/>
        </p:nvSpPr>
        <p:spPr>
          <a:xfrm>
            <a:off x="589935" y="178449"/>
            <a:ext cx="11012130" cy="5693866"/>
          </a:xfrm>
          <a:prstGeom prst="rect">
            <a:avLst/>
          </a:prstGeom>
          <a:noFill/>
        </p:spPr>
        <p:txBody>
          <a:bodyPr wrap="square">
            <a:spAutoFit/>
          </a:bodyPr>
          <a:lstStyle/>
          <a:p>
            <a:r>
              <a:rPr lang="en-US" sz="2800" b="1" dirty="0">
                <a:latin typeface="Calisto MT" panose="02040603050505030304" pitchFamily="18" charset="0"/>
              </a:rPr>
              <a:t>Automated processes</a:t>
            </a:r>
            <a:r>
              <a:rPr lang="en-US" sz="2800" dirty="0">
                <a:latin typeface="Calisto MT" panose="02040603050505030304" pitchFamily="18" charset="0"/>
              </a:rPr>
              <a:t>: Supports automation of complex sequence tasks, for efficiency and consistency.</a:t>
            </a:r>
          </a:p>
          <a:p>
            <a:r>
              <a:rPr lang="en-US" sz="2800" dirty="0">
                <a:latin typeface="Calisto MT" panose="02040603050505030304" pitchFamily="18" charset="0"/>
              </a:rPr>
              <a:t>3. </a:t>
            </a:r>
            <a:r>
              <a:rPr lang="en-US" sz="2800" b="1" u="sng" dirty="0">
                <a:latin typeface="Calisto MT" panose="02040603050505030304" pitchFamily="18" charset="0"/>
              </a:rPr>
              <a:t>Improved communication</a:t>
            </a:r>
          </a:p>
          <a:p>
            <a:r>
              <a:rPr lang="en-US" sz="2800" dirty="0">
                <a:latin typeface="Calisto MT" panose="02040603050505030304" pitchFamily="18" charset="0"/>
              </a:rPr>
              <a:t> </a:t>
            </a:r>
            <a:r>
              <a:rPr lang="en-US" sz="2800" b="1" dirty="0">
                <a:latin typeface="Calisto MT" panose="02040603050505030304" pitchFamily="18" charset="0"/>
              </a:rPr>
              <a:t>Effective Communication</a:t>
            </a:r>
            <a:r>
              <a:rPr lang="en-US" sz="2800" dirty="0">
                <a:latin typeface="Calisto MT" panose="02040603050505030304" pitchFamily="18" charset="0"/>
              </a:rPr>
              <a:t>: Provides quick and easy communication, such as emails or text messages, which can be more efficient than typing.</a:t>
            </a:r>
          </a:p>
          <a:p>
            <a:r>
              <a:rPr lang="en-US" sz="2800" b="1" dirty="0">
                <a:latin typeface="Calisto MT" panose="02040603050505030304" pitchFamily="18" charset="0"/>
              </a:rPr>
              <a:t>Language Support</a:t>
            </a:r>
            <a:r>
              <a:rPr lang="en-US" sz="2800" dirty="0">
                <a:latin typeface="Calisto MT" panose="02040603050505030304" pitchFamily="18" charset="0"/>
              </a:rPr>
              <a:t>: Provides multilingual support, allowing users to interact with the technology in the language of their choice.</a:t>
            </a:r>
          </a:p>
          <a:p>
            <a:r>
              <a:rPr lang="en-US" sz="2800" dirty="0">
                <a:latin typeface="Calisto MT" panose="02040603050505030304" pitchFamily="18" charset="0"/>
              </a:rPr>
              <a:t>4. </a:t>
            </a:r>
            <a:r>
              <a:rPr lang="en-US" sz="2800" b="1" u="sng" dirty="0">
                <a:latin typeface="Calisto MT" panose="02040603050505030304" pitchFamily="18" charset="0"/>
              </a:rPr>
              <a:t>Save time</a:t>
            </a:r>
          </a:p>
          <a:p>
            <a:r>
              <a:rPr lang="en-US" sz="2800" b="1" dirty="0">
                <a:latin typeface="Calisto MT" panose="02040603050505030304" pitchFamily="18" charset="0"/>
              </a:rPr>
              <a:t>Faster input</a:t>
            </a:r>
            <a:r>
              <a:rPr lang="en-US" sz="2800" dirty="0">
                <a:latin typeface="Calisto MT" panose="02040603050505030304" pitchFamily="18" charset="0"/>
              </a:rPr>
              <a:t>: Reduces the time required for data entry tasks by using faster input language compared to type.</a:t>
            </a:r>
          </a:p>
          <a:p>
            <a:r>
              <a:rPr lang="en-US" sz="2800" b="1" dirty="0">
                <a:latin typeface="Calisto MT" panose="02040603050505030304" pitchFamily="18" charset="0"/>
              </a:rPr>
              <a:t>Streamlined workflow</a:t>
            </a:r>
            <a:r>
              <a:rPr lang="en-US" sz="2800" dirty="0">
                <a:latin typeface="Calisto MT" panose="02040603050505030304" pitchFamily="18" charset="0"/>
              </a:rPr>
              <a:t>: Simplifies complex planning and workflows, saving time and effort.</a:t>
            </a:r>
            <a:endParaRPr lang="en-IN" sz="2800" dirty="0">
              <a:latin typeface="Calisto MT" panose="02040603050505030304" pitchFamily="18" charset="0"/>
            </a:endParaRPr>
          </a:p>
        </p:txBody>
      </p:sp>
    </p:spTree>
    <p:extLst>
      <p:ext uri="{BB962C8B-B14F-4D97-AF65-F5344CB8AC3E}">
        <p14:creationId xmlns:p14="http://schemas.microsoft.com/office/powerpoint/2010/main" val="391268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41674-41EA-AC2F-7862-BB421A28F915}"/>
              </a:ext>
            </a:extLst>
          </p:cNvPr>
          <p:cNvPicPr>
            <a:picLocks noChangeAspect="1"/>
          </p:cNvPicPr>
          <p:nvPr/>
        </p:nvPicPr>
        <p:blipFill>
          <a:blip r:embed="rId2"/>
          <a:stretch>
            <a:fillRect/>
          </a:stretch>
        </p:blipFill>
        <p:spPr>
          <a:xfrm>
            <a:off x="78658" y="5904270"/>
            <a:ext cx="1170040" cy="884903"/>
          </a:xfrm>
          <a:prstGeom prst="rect">
            <a:avLst/>
          </a:prstGeom>
        </p:spPr>
      </p:pic>
      <p:pic>
        <p:nvPicPr>
          <p:cNvPr id="3" name="Picture 2">
            <a:extLst>
              <a:ext uri="{FF2B5EF4-FFF2-40B4-BE49-F238E27FC236}">
                <a16:creationId xmlns:a16="http://schemas.microsoft.com/office/drawing/2014/main" id="{BA0D5F07-A039-057C-9854-3DBE742E4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7163" y="432620"/>
            <a:ext cx="5830528" cy="5697792"/>
          </a:xfrm>
          <a:prstGeom prst="rect">
            <a:avLst/>
          </a:prstGeom>
        </p:spPr>
      </p:pic>
    </p:spTree>
    <p:extLst>
      <p:ext uri="{BB962C8B-B14F-4D97-AF65-F5344CB8AC3E}">
        <p14:creationId xmlns:p14="http://schemas.microsoft.com/office/powerpoint/2010/main" val="194831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41674-41EA-AC2F-7862-BB421A28F915}"/>
              </a:ext>
            </a:extLst>
          </p:cNvPr>
          <p:cNvPicPr>
            <a:picLocks noChangeAspect="1"/>
          </p:cNvPicPr>
          <p:nvPr/>
        </p:nvPicPr>
        <p:blipFill>
          <a:blip r:embed="rId2"/>
          <a:stretch>
            <a:fillRect/>
          </a:stretch>
        </p:blipFill>
        <p:spPr>
          <a:xfrm>
            <a:off x="78658" y="5904270"/>
            <a:ext cx="1170040" cy="884903"/>
          </a:xfrm>
          <a:prstGeom prst="rect">
            <a:avLst/>
          </a:prstGeom>
        </p:spPr>
      </p:pic>
      <p:sp>
        <p:nvSpPr>
          <p:cNvPr id="5" name="TextBox 4">
            <a:extLst>
              <a:ext uri="{FF2B5EF4-FFF2-40B4-BE49-F238E27FC236}">
                <a16:creationId xmlns:a16="http://schemas.microsoft.com/office/drawing/2014/main" id="{4D08FC5B-13A0-0943-2307-878C62DBF6F1}"/>
              </a:ext>
            </a:extLst>
          </p:cNvPr>
          <p:cNvSpPr txBox="1"/>
          <p:nvPr/>
        </p:nvSpPr>
        <p:spPr>
          <a:xfrm>
            <a:off x="245806" y="-141129"/>
            <a:ext cx="6096000" cy="855427"/>
          </a:xfrm>
          <a:prstGeom prst="rect">
            <a:avLst/>
          </a:prstGeom>
          <a:noFill/>
        </p:spPr>
        <p:txBody>
          <a:bodyPr wrap="square">
            <a:spAutoFit/>
          </a:bodyPr>
          <a:lstStyle/>
          <a:p>
            <a:pPr marL="0" marR="0" lvl="0" indent="0" algn="l" rtl="0">
              <a:lnSpc>
                <a:spcPct val="140000"/>
              </a:lnSpc>
              <a:spcBef>
                <a:spcPts val="0"/>
              </a:spcBef>
              <a:spcAft>
                <a:spcPts val="0"/>
              </a:spcAft>
              <a:buClr>
                <a:srgbClr val="000000"/>
              </a:buClr>
              <a:buSzPts val="3900"/>
              <a:buFont typeface="Arial"/>
              <a:buNone/>
            </a:pPr>
            <a:r>
              <a:rPr lang="en-US" sz="3600" b="1" i="0" strike="noStrike" cap="none" dirty="0">
                <a:solidFill>
                  <a:schemeClr val="dk1"/>
                </a:solidFill>
                <a:latin typeface="Arial"/>
                <a:ea typeface="Arial"/>
                <a:cs typeface="Arial"/>
                <a:sym typeface="Arial"/>
              </a:rPr>
              <a:t>Use</a:t>
            </a:r>
            <a:r>
              <a:rPr lang="en-US" sz="4000" b="1" i="0" strike="noStrike" cap="none" dirty="0">
                <a:solidFill>
                  <a:schemeClr val="dk1"/>
                </a:solidFill>
                <a:latin typeface="Arial"/>
                <a:ea typeface="Arial"/>
                <a:cs typeface="Arial"/>
                <a:sym typeface="Arial"/>
              </a:rPr>
              <a:t> Cases:</a:t>
            </a:r>
            <a:endParaRPr lang="en-US" sz="4000" b="1" i="0" strike="noStrike" cap="none" dirty="0">
              <a:solidFill>
                <a:srgbClr val="000000"/>
              </a:solidFill>
              <a:latin typeface="Cambria"/>
              <a:ea typeface="Cambria"/>
              <a:cs typeface="Cambria"/>
              <a:sym typeface="Cambria"/>
            </a:endParaRPr>
          </a:p>
        </p:txBody>
      </p:sp>
      <p:cxnSp>
        <p:nvCxnSpPr>
          <p:cNvPr id="2" name="Google Shape;136;p3">
            <a:extLst>
              <a:ext uri="{FF2B5EF4-FFF2-40B4-BE49-F238E27FC236}">
                <a16:creationId xmlns:a16="http://schemas.microsoft.com/office/drawing/2014/main" id="{F1F41CD8-85E9-BF9D-25A8-42E264A86384}"/>
              </a:ext>
            </a:extLst>
          </p:cNvPr>
          <p:cNvCxnSpPr>
            <a:cxnSpLocks/>
          </p:cNvCxnSpPr>
          <p:nvPr/>
        </p:nvCxnSpPr>
        <p:spPr>
          <a:xfrm>
            <a:off x="412955" y="714298"/>
            <a:ext cx="2438400" cy="0"/>
          </a:xfrm>
          <a:prstGeom prst="straightConnector1">
            <a:avLst/>
          </a:prstGeom>
          <a:noFill/>
          <a:ln w="76200" cap="rnd" cmpd="sng">
            <a:solidFill>
              <a:srgbClr val="9900FF"/>
            </a:solidFill>
            <a:prstDash val="solid"/>
            <a:round/>
            <a:headEnd type="none" w="sm" len="sm"/>
            <a:tailEnd type="none" w="sm" len="sm"/>
          </a:ln>
        </p:spPr>
      </p:cxnSp>
      <p:sp>
        <p:nvSpPr>
          <p:cNvPr id="7" name="TextBox 6">
            <a:extLst>
              <a:ext uri="{FF2B5EF4-FFF2-40B4-BE49-F238E27FC236}">
                <a16:creationId xmlns:a16="http://schemas.microsoft.com/office/drawing/2014/main" id="{8428ED05-0576-1495-6E78-88501F2032B2}"/>
              </a:ext>
            </a:extLst>
          </p:cNvPr>
          <p:cNvSpPr txBox="1"/>
          <p:nvPr/>
        </p:nvSpPr>
        <p:spPr>
          <a:xfrm>
            <a:off x="609600" y="819579"/>
            <a:ext cx="11277600" cy="4832092"/>
          </a:xfrm>
          <a:prstGeom prst="rect">
            <a:avLst/>
          </a:prstGeom>
          <a:noFill/>
        </p:spPr>
        <p:txBody>
          <a:bodyPr wrap="square">
            <a:spAutoFit/>
          </a:bodyPr>
          <a:lstStyle/>
          <a:p>
            <a:pPr marL="514350" indent="-514350">
              <a:buAutoNum type="arabicPeriod"/>
            </a:pPr>
            <a:r>
              <a:rPr lang="en-US" sz="2800" b="1" u="sng" dirty="0">
                <a:latin typeface="Calisto MT" panose="02040603050505030304" pitchFamily="18" charset="0"/>
              </a:rPr>
              <a:t>Healthcare </a:t>
            </a:r>
            <a:r>
              <a:rPr lang="en-US" sz="2800" u="sng" dirty="0">
                <a:latin typeface="Calisto MT" panose="02040603050505030304" pitchFamily="18" charset="0"/>
              </a:rPr>
              <a:t>:</a:t>
            </a:r>
          </a:p>
          <a:p>
            <a:r>
              <a:rPr lang="en-US" sz="2800" b="1" dirty="0">
                <a:latin typeface="Calisto MT" panose="02040603050505030304" pitchFamily="18" charset="0"/>
              </a:rPr>
              <a:t>Patient Management</a:t>
            </a:r>
            <a:r>
              <a:rPr lang="en-US" sz="2800" dirty="0">
                <a:latin typeface="Calisto MT" panose="02040603050505030304" pitchFamily="18" charset="0"/>
              </a:rPr>
              <a:t>: Custom commands like “Update patient history” or “Add new allergy” allow healthcare professionals to quickly input and manage patient data.</a:t>
            </a:r>
          </a:p>
          <a:p>
            <a:r>
              <a:rPr lang="en-US" sz="2800" b="1" dirty="0">
                <a:latin typeface="Calisto MT" panose="02040603050505030304" pitchFamily="18" charset="0"/>
              </a:rPr>
              <a:t>Treatment Protocols</a:t>
            </a:r>
            <a:r>
              <a:rPr lang="en-US" sz="2800" dirty="0">
                <a:latin typeface="Calisto MT" panose="02040603050505030304" pitchFamily="18" charset="0"/>
              </a:rPr>
              <a:t>: Commands such as “Generate treatment plan for [condition]” streamline the creation of standardized treatment documents.</a:t>
            </a:r>
          </a:p>
          <a:p>
            <a:r>
              <a:rPr lang="en-US" sz="2800" dirty="0">
                <a:latin typeface="Calisto MT" panose="02040603050505030304" pitchFamily="18" charset="0"/>
              </a:rPr>
              <a:t>2. </a:t>
            </a:r>
            <a:r>
              <a:rPr lang="en-US" sz="2800" b="1" u="sng" dirty="0">
                <a:latin typeface="Calisto MT" panose="02040603050505030304" pitchFamily="18" charset="0"/>
              </a:rPr>
              <a:t>Legal</a:t>
            </a:r>
          </a:p>
          <a:p>
            <a:r>
              <a:rPr lang="en-US" sz="2800" b="1" dirty="0">
                <a:latin typeface="Calisto MT" panose="02040603050505030304" pitchFamily="18" charset="0"/>
              </a:rPr>
              <a:t>Document Drafting</a:t>
            </a:r>
            <a:r>
              <a:rPr lang="en-US" sz="2800" dirty="0">
                <a:latin typeface="Calisto MT" panose="02040603050505030304" pitchFamily="18" charset="0"/>
              </a:rPr>
              <a:t>: Commands like “Insert legal disclaimer” or “Prepare contract template” facilitate the rapid drafting of legal documents.</a:t>
            </a:r>
          </a:p>
        </p:txBody>
      </p:sp>
    </p:spTree>
    <p:extLst>
      <p:ext uri="{BB962C8B-B14F-4D97-AF65-F5344CB8AC3E}">
        <p14:creationId xmlns:p14="http://schemas.microsoft.com/office/powerpoint/2010/main" val="4230418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683</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Calisto MT</vt:lpstr>
      <vt:lpstr>Cambria</vt:lpstr>
      <vt:lpstr>Office Theme</vt:lpstr>
      <vt:lpstr>PowerPoint Presentation</vt:lpstr>
      <vt:lpstr>Idea/approach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Sudharsan Senthilkumar</dc:creator>
  <cp:lastModifiedBy>Sudharsan Senthilkumar</cp:lastModifiedBy>
  <cp:revision>1</cp:revision>
  <dcterms:created xsi:type="dcterms:W3CDTF">2024-07-30T17:18:31Z</dcterms:created>
  <dcterms:modified xsi:type="dcterms:W3CDTF">2024-07-30T20:07:06Z</dcterms:modified>
</cp:coreProperties>
</file>