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424" autoAdjust="0"/>
  </p:normalViewPr>
  <p:slideViewPr>
    <p:cSldViewPr>
      <p:cViewPr>
        <p:scale>
          <a:sx n="80" d="100"/>
          <a:sy n="80" d="100"/>
        </p:scale>
        <p:origin x="-504" y="-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FD18D2-E00A-4465-90C1-393F00E81844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2590B8-9E00-45C9-B804-C60BD0E3F1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979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2590B8-9E00-45C9-B804-C60BD0E3F18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31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12201452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914400" y="1752602"/>
            <a:ext cx="103632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914400" y="3611607"/>
            <a:ext cx="103632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-5019" y="4953000"/>
            <a:ext cx="12197020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/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9/13/2025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81330"/>
            <a:ext cx="109728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5351" y="274641"/>
            <a:ext cx="236996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4328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1059712"/>
            <a:ext cx="103632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0284" y="2931712"/>
            <a:ext cx="6096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evron 6"/>
          <p:cNvSpPr/>
          <p:nvPr/>
        </p:nvSpPr>
        <p:spPr>
          <a:xfrm>
            <a:off x="4848907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4600352" y="3005472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481329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109728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5410200"/>
            <a:ext cx="5386917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3369" y="5410200"/>
            <a:ext cx="5389033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9600" y="1444295"/>
            <a:ext cx="5386917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1444295"/>
            <a:ext cx="5389033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4876800"/>
            <a:ext cx="9975701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892800" y="5355102"/>
            <a:ext cx="5299456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219200" y="274320"/>
            <a:ext cx="9973056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969376" y="6407944"/>
            <a:ext cx="2560320" cy="365760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1643" y="5443402"/>
            <a:ext cx="95504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4800" y="189968"/>
            <a:ext cx="115824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40097" y="6407945"/>
            <a:ext cx="313424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865122"/>
            <a:ext cx="10767243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11552149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11303595" y="4988440"/>
            <a:ext cx="24384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image" Target="../media/image1.jpeg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665697" y="5944936"/>
            <a:ext cx="6587499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647623" y="5939011"/>
            <a:ext cx="492060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8056" y="5791253"/>
            <a:ext cx="4536419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12316" y="5787739"/>
            <a:ext cx="454067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609600" y="1481329"/>
            <a:ext cx="10972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8969376" y="6407944"/>
            <a:ext cx="256032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7DE6118-2437-4B30-8E3C-4D2BE6020583}" type="datetimeFigureOut">
              <a:rPr lang="en-US" smtClean="0"/>
              <a:pPr/>
              <a:t>9/13/2025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5840097" y="6407945"/>
            <a:ext cx="313424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1529696" y="6407945"/>
            <a:ext cx="48768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 /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6.tmp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54E81-FD39-61E1-ED86-BF575A9ED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675" y="2209799"/>
            <a:ext cx="10768649" cy="36946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Student Name : </a:t>
            </a:r>
            <a:r>
              <a:rPr lang="en-US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G.sanjay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Register No And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NmId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rPr>
              <a:t>astvu20520524u18030</a:t>
            </a:r>
            <a:endParaRPr lang="en-IN" sz="2800" b="1" dirty="0">
              <a:solidFill>
                <a:schemeClr val="accent2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Department : 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B.Sc. Computer science 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College : 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Indo-</a:t>
            </a: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american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college, </a:t>
            </a: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cheyyar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University : </a:t>
            </a:r>
            <a:r>
              <a:rPr lang="en-IN" sz="2800" b="1" dirty="0" err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Thiruvalluvar</a:t>
            </a:r>
            <a:r>
              <a:rPr lang="en-I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university 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6FEB13-5D62-38B7-4BDF-FA59E8135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00" y="533400"/>
            <a:ext cx="5410200" cy="1107141"/>
          </a:xfrm>
        </p:spPr>
        <p:txBody>
          <a:bodyPr>
            <a:normAutofit/>
          </a:bodyPr>
          <a:lstStyle/>
          <a:p>
            <a:r>
              <a:rPr lang="en-IN" sz="4800" b="1" dirty="0">
                <a:solidFill>
                  <a:schemeClr val="accent2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Digital Portfolio</a:t>
            </a:r>
            <a:endParaRPr lang="en-US" sz="4800" b="1" dirty="0">
              <a:solidFill>
                <a:schemeClr val="accent2">
                  <a:lumMod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3545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2F04E-36AA-DBF8-A51A-01FFF95D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And Screenshot 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t="22909" b="22909"/>
          <a:stretch/>
        </p:blipFill>
        <p:spPr>
          <a:xfrm>
            <a:off x="1752600" y="1447800"/>
            <a:ext cx="3768437" cy="453736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t="9951" b="9951"/>
          <a:stretch/>
        </p:blipFill>
        <p:spPr>
          <a:xfrm>
            <a:off x="6781800" y="1337955"/>
            <a:ext cx="40386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71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A5FAF-3427-8732-B4BB-87126DA9F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Results And Screenshot 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5659" b="25659"/>
          <a:stretch/>
        </p:blipFill>
        <p:spPr>
          <a:xfrm>
            <a:off x="1828800" y="1447800"/>
            <a:ext cx="3810000" cy="4121727"/>
          </a:xfr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t="16244" b="16244"/>
          <a:stretch/>
        </p:blipFill>
        <p:spPr>
          <a:xfrm>
            <a:off x="7332023" y="533400"/>
            <a:ext cx="4021777" cy="603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643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2AA1C-943C-B610-91F5-9585440CB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28800"/>
            <a:ext cx="9601200" cy="358140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Built using HTML,CSS and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Clean and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userfriendly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design.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Responsive layout(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Workson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mobile phone and desktops)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Organized section (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home,about,projects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and contact).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Acts as an online resume/portfolio.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Showcases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academicPlus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technical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achie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5983F4-B162-5681-DD90-29B2C6A78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Conclusion: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867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93A3-F0EB-6A52-18DB-B993448417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5000" y="2362200"/>
            <a:ext cx="8763000" cy="106680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  <a:reflection blurRad="6350" stA="50000" endA="300" endPos="90000" dir="5400000" sy="-100000" algn="bl" rotWithShape="0"/>
          </a:effectLst>
          <a:scene3d>
            <a:camera prst="perspectiveRelaxedModerately"/>
            <a:lightRig rig="threePt" dir="t"/>
          </a:scene3d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5400" b="1" dirty="0">
                <a:solidFill>
                  <a:schemeClr val="bg2">
                    <a:lumMod val="10000"/>
                  </a:schemeClr>
                </a:solidFill>
              </a:rPr>
              <a:t>Digital Portfolio Website</a:t>
            </a:r>
            <a:endParaRPr lang="en-US" sz="5400" b="1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4AF6C6-F401-81A6-1FFC-88DAE5D4A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Title :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2279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A78793-52E5-D529-D244-F02A1374C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24200" y="1295400"/>
            <a:ext cx="9601200" cy="4754283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Project Overview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End Users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Tools and Technologies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Portfolio Design and Layout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Features and Functionality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Results and Screenshots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Github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Link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64C6EC-C046-1F96-8393-41F73934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Agenda: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79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4A9EE-D808-CD97-7C15-6186DC760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-7171765"/>
            <a:ext cx="9601200" cy="13039165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9824DD-0C9C-BBD6-CCE8-9A21B3E8E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1000"/>
            <a:ext cx="109728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 statement 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B4BC4E-F09E-8E01-4485-201EFE0612C4}"/>
              </a:ext>
            </a:extLst>
          </p:cNvPr>
          <p:cNvSpPr txBox="1"/>
          <p:nvPr/>
        </p:nvSpPr>
        <p:spPr>
          <a:xfrm>
            <a:off x="1066800" y="2018391"/>
            <a:ext cx="1028700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In today’s digital world, individuals need a professional online presence to showcase their skills, achievements, and projects. Traditional resumes are often limited in presenting creativity and interactivity.</a:t>
            </a:r>
          </a:p>
          <a:p>
            <a:pPr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78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0E95-AA9A-2AE0-8AED-6E9BD2A7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600"/>
            <a:ext cx="11028828" cy="3581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This project is a personal portfolio website designed to showcase an individual’s skills, background, and projects in a professional and interactive way. The website is structured into four main sections — Home, About, Projects, and Contact — to provide visitors with a complete understanding of the developer’s profile.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96F0D50-3E96-304B-84D7-EEF0B2B00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overview 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127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7FD03-39BC-20B6-9F44-2B68FF3FA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52600"/>
            <a:ext cx="10439400" cy="3009900"/>
          </a:xfrm>
        </p:spPr>
        <p:txBody>
          <a:bodyPr>
            <a:no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Recuiters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Professor’s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Clients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Network people</a:t>
            </a:r>
          </a:p>
          <a:p>
            <a:pPr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The owner of the portfolio (used to organize their achievement  properly)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DDA5B4-B999-AE3A-CBEB-040C8C496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End users: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3887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C72466-4069-BD27-4681-0A726E164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270" y="1600200"/>
            <a:ext cx="11421782" cy="4631765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HTML5 – For structuring the content of the website.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CSS3 – For styling, layout, responsive design, and animations.
JavaScript – For interactivity (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navbar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highlighting, fade-in          effects, smooth scrolling).
Text Editor / IDE – (e.g., VS Code, Sublime Text, or Notepad++) for writing code.
Web Browser – (e.g., Chrome, Edge, Firefox) for testing and       running the website.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F1C2E0-6296-ADAE-6C8C-9D034AFA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Tools And Techniques: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18888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2E3E0-48C6-0282-037B-56B729BFA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1380" y="1428750"/>
            <a:ext cx="10864849" cy="4053540"/>
          </a:xfrm>
        </p:spPr>
        <p:txBody>
          <a:bodyPr>
            <a:noAutofit/>
          </a:bodyPr>
          <a:lstStyle/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Section includes home ,about ,project and contact.</a:t>
            </a:r>
          </a:p>
          <a:p>
            <a:pPr marL="457200" indent="-457200">
              <a:buFont typeface="Wingdings" pitchFamily="2" charset="2"/>
              <a:buChar char="Ø"/>
            </a:pP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Home menu contains information about me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About menu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containsmy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photo and my personal information.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Project my portfolio contains2 Project</a:t>
            </a:r>
          </a:p>
          <a:p>
            <a:pPr marL="0" indent="0">
              <a:buNone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    (digital portfolio and service based application).</a:t>
            </a:r>
          </a:p>
          <a:p>
            <a:pPr marL="457200" indent="-457200">
              <a:buFont typeface="Wingdings" pitchFamily="2" charset="2"/>
              <a:buChar char="Ø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Contact it includes name ,email and message it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wasBuilt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using </a:t>
            </a:r>
            <a:r>
              <a:rPr lang="en-IN" sz="2800" b="1" dirty="0" err="1">
                <a:latin typeface="Times New Roman" pitchFamily="18" charset="0"/>
                <a:cs typeface="Times New Roman" pitchFamily="18" charset="0"/>
              </a:rPr>
              <a:t>Javascript</a:t>
            </a: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for dynamic Website.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E306B0-B12D-6040-7B89-091000F95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Portfolio Design And Layout 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71E876-D966-D505-93AA-3079C5867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1831414"/>
            <a:ext cx="7793999" cy="68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0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472E-EF93-0211-7D02-1A5E2C74C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1905000"/>
            <a:ext cx="10591800" cy="5715000"/>
          </a:xfrm>
        </p:spPr>
        <p:txBody>
          <a:bodyPr>
            <a:noAutofit/>
          </a:bodyPr>
          <a:lstStyle/>
          <a:p>
            <a:pPr marL="571500" indent="-571500">
              <a:buFont typeface="+mj-lt"/>
              <a:buAutoNum type="romanUcPeriod"/>
            </a:pPr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Fixed Navigation Bar – Easy movement between sections.
Responsive Design – Works well on mobile, tablet, and desktop.
Fade-in Animations – Sections appear smoothly while scrolling.
Projects Showcase – Big images with hover effects.
Contact Form – Users can send messages directly.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83176-9322-6C92-BD3E-948DAC9B3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04800"/>
            <a:ext cx="10972800" cy="1143000"/>
          </a:xfrm>
        </p:spPr>
        <p:txBody>
          <a:bodyPr/>
          <a:lstStyle/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Features And Functionality :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56861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32</TotalTime>
  <Words>326</Words>
  <Application>Microsoft Office PowerPoint</Application>
  <PresentationFormat>Widescreen</PresentationFormat>
  <Paragraphs>51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Digital Portfolio</vt:lpstr>
      <vt:lpstr> Project Title :</vt:lpstr>
      <vt:lpstr>Agenda:</vt:lpstr>
      <vt:lpstr>Problem statement :</vt:lpstr>
      <vt:lpstr>Project overview :</vt:lpstr>
      <vt:lpstr>End users:</vt:lpstr>
      <vt:lpstr>Tools And Techniques:</vt:lpstr>
      <vt:lpstr>Portfolio Design And Layout :</vt:lpstr>
      <vt:lpstr>Features And Functionality :</vt:lpstr>
      <vt:lpstr>Results And Screenshot :</vt:lpstr>
      <vt:lpstr>Results And Screenshot 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Manibharathi .B</dc:creator>
  <cp:lastModifiedBy>raghul m</cp:lastModifiedBy>
  <cp:revision>17</cp:revision>
  <dcterms:created xsi:type="dcterms:W3CDTF">2025-08-29T13:48:24Z</dcterms:created>
  <dcterms:modified xsi:type="dcterms:W3CDTF">2025-09-13T01:29:47Z</dcterms:modified>
</cp:coreProperties>
</file>