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58526-71FB-B5C5-8384-643A3272A847}" v="156" dt="2024-11-24T15:33:31.453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l Manokaran" userId="S::raghul.manokaran@aspiresys.com::624bc44b-e948-4657-abac-607610c5edfd" providerId="AD" clId="Web-{17A58526-71FB-B5C5-8384-643A3272A847}"/>
    <pc:docChg chg="addSld delSld modSld">
      <pc:chgData name="Raghul Manokaran" userId="S::raghul.manokaran@aspiresys.com::624bc44b-e948-4657-abac-607610c5edfd" providerId="AD" clId="Web-{17A58526-71FB-B5C5-8384-643A3272A847}" dt="2024-11-24T15:33:27.484" v="150" actId="20577"/>
      <pc:docMkLst>
        <pc:docMk/>
      </pc:docMkLst>
      <pc:sldChg chg="modSp">
        <pc:chgData name="Raghul Manokaran" userId="S::raghul.manokaran@aspiresys.com::624bc44b-e948-4657-abac-607610c5edfd" providerId="AD" clId="Web-{17A58526-71FB-B5C5-8384-643A3272A847}" dt="2024-11-24T15:33:27.484" v="150" actId="20577"/>
        <pc:sldMkLst>
          <pc:docMk/>
          <pc:sldMk cId="1920111014" sldId="256"/>
        </pc:sldMkLst>
        <pc:spChg chg="mod">
          <ac:chgData name="Raghul Manokaran" userId="S::raghul.manokaran@aspiresys.com::624bc44b-e948-4657-abac-607610c5edfd" providerId="AD" clId="Web-{17A58526-71FB-B5C5-8384-643A3272A847}" dt="2024-11-24T15:33:27.484" v="150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Raghul Manokaran" userId="S::raghul.manokaran@aspiresys.com::624bc44b-e948-4657-abac-607610c5edfd" providerId="AD" clId="Web-{17A58526-71FB-B5C5-8384-643A3272A847}" dt="2024-11-24T14:57:04.254" v="25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modSp">
        <pc:chgData name="Raghul Manokaran" userId="S::raghul.manokaran@aspiresys.com::624bc44b-e948-4657-abac-607610c5edfd" providerId="AD" clId="Web-{17A58526-71FB-B5C5-8384-643A3272A847}" dt="2024-11-24T15:05:29.083" v="37" actId="20577"/>
        <pc:sldMkLst>
          <pc:docMk/>
          <pc:sldMk cId="2128536031" sldId="257"/>
        </pc:sldMkLst>
        <pc:spChg chg="mod">
          <ac:chgData name="Raghul Manokaran" userId="S::raghul.manokaran@aspiresys.com::624bc44b-e948-4657-abac-607610c5edfd" providerId="AD" clId="Web-{17A58526-71FB-B5C5-8384-643A3272A847}" dt="2024-11-24T15:02:08.889" v="29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Raghul Manokaran" userId="S::raghul.manokaran@aspiresys.com::624bc44b-e948-4657-abac-607610c5edfd" providerId="AD" clId="Web-{17A58526-71FB-B5C5-8384-643A3272A847}" dt="2024-11-24T15:05:29.083" v="37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del">
        <pc:chgData name="Raghul Manokaran" userId="S::raghul.manokaran@aspiresys.com::624bc44b-e948-4657-abac-607610c5edfd" providerId="AD" clId="Web-{17A58526-71FB-B5C5-8384-643A3272A847}" dt="2024-11-24T15:15:51.933" v="71"/>
        <pc:sldMkLst>
          <pc:docMk/>
          <pc:sldMk cId="3847750985" sldId="258"/>
        </pc:sldMkLst>
      </pc:sldChg>
      <pc:sldChg chg="del">
        <pc:chgData name="Raghul Manokaran" userId="S::raghul.manokaran@aspiresys.com::624bc44b-e948-4657-abac-607610c5edfd" providerId="AD" clId="Web-{17A58526-71FB-B5C5-8384-643A3272A847}" dt="2024-11-24T15:15:54.839" v="72"/>
        <pc:sldMkLst>
          <pc:docMk/>
          <pc:sldMk cId="4135151317" sldId="260"/>
        </pc:sldMkLst>
      </pc:sldChg>
      <pc:sldChg chg="del">
        <pc:chgData name="Raghul Manokaran" userId="S::raghul.manokaran@aspiresys.com::624bc44b-e948-4657-abac-607610c5edfd" providerId="AD" clId="Web-{17A58526-71FB-B5C5-8384-643A3272A847}" dt="2024-11-24T15:16:00.855" v="73"/>
        <pc:sldMkLst>
          <pc:docMk/>
          <pc:sldMk cId="2215894925" sldId="261"/>
        </pc:sldMkLst>
      </pc:sldChg>
      <pc:sldChg chg="del">
        <pc:chgData name="Raghul Manokaran" userId="S::raghul.manokaran@aspiresys.com::624bc44b-e948-4657-abac-607610c5edfd" providerId="AD" clId="Web-{17A58526-71FB-B5C5-8384-643A3272A847}" dt="2024-11-24T15:16:02.277" v="74"/>
        <pc:sldMkLst>
          <pc:docMk/>
          <pc:sldMk cId="465021443" sldId="262"/>
        </pc:sldMkLst>
      </pc:sldChg>
      <pc:sldChg chg="del">
        <pc:chgData name="Raghul Manokaran" userId="S::raghul.manokaran@aspiresys.com::624bc44b-e948-4657-abac-607610c5edfd" providerId="AD" clId="Web-{17A58526-71FB-B5C5-8384-643A3272A847}" dt="2024-11-24T15:16:05.964" v="75"/>
        <pc:sldMkLst>
          <pc:docMk/>
          <pc:sldMk cId="1797304117" sldId="263"/>
        </pc:sldMkLst>
      </pc:sldChg>
      <pc:sldChg chg="del">
        <pc:chgData name="Raghul Manokaran" userId="S::raghul.manokaran@aspiresys.com::624bc44b-e948-4657-abac-607610c5edfd" providerId="AD" clId="Web-{17A58526-71FB-B5C5-8384-643A3272A847}" dt="2024-11-24T15:16:07.824" v="76"/>
        <pc:sldMkLst>
          <pc:docMk/>
          <pc:sldMk cId="1160959328" sldId="266"/>
        </pc:sldMkLst>
      </pc:sldChg>
      <pc:sldChg chg="addSp delSp modSp">
        <pc:chgData name="Raghul Manokaran" userId="S::raghul.manokaran@aspiresys.com::624bc44b-e948-4657-abac-607610c5edfd" providerId="AD" clId="Web-{17A58526-71FB-B5C5-8384-643A3272A847}" dt="2024-11-24T15:09:51.264" v="47" actId="20577"/>
        <pc:sldMkLst>
          <pc:docMk/>
          <pc:sldMk cId="3965807363" sldId="267"/>
        </pc:sldMkLst>
        <pc:spChg chg="mod">
          <ac:chgData name="Raghul Manokaran" userId="S::raghul.manokaran@aspiresys.com::624bc44b-e948-4657-abac-607610c5edfd" providerId="AD" clId="Web-{17A58526-71FB-B5C5-8384-643A3272A847}" dt="2024-11-24T15:09:51.264" v="47" actId="20577"/>
          <ac:spMkLst>
            <pc:docMk/>
            <pc:sldMk cId="3965807363" sldId="267"/>
            <ac:spMk id="2" creationId="{00000000-0000-0000-0000-000000000000}"/>
          </ac:spMkLst>
        </pc:spChg>
        <pc:spChg chg="add del mod">
          <ac:chgData name="Raghul Manokaran" userId="S::raghul.manokaran@aspiresys.com::624bc44b-e948-4657-abac-607610c5edfd" providerId="AD" clId="Web-{17A58526-71FB-B5C5-8384-643A3272A847}" dt="2024-11-24T15:09:33.451" v="39"/>
          <ac:spMkLst>
            <pc:docMk/>
            <pc:sldMk cId="3965807363" sldId="267"/>
            <ac:spMk id="4" creationId="{C1E60D49-C316-5480-44B4-3483CFC999F3}"/>
          </ac:spMkLst>
        </pc:spChg>
        <pc:graphicFrameChg chg="del">
          <ac:chgData name="Raghul Manokaran" userId="S::raghul.manokaran@aspiresys.com::624bc44b-e948-4657-abac-607610c5edfd" providerId="AD" clId="Web-{17A58526-71FB-B5C5-8384-643A3272A847}" dt="2024-11-24T15:05:43.381" v="38"/>
          <ac:graphicFrameMkLst>
            <pc:docMk/>
            <pc:sldMk cId="3965807363" sldId="267"/>
            <ac:graphicFrameMk id="6" creationId="{00000000-0000-0000-0000-000000000000}"/>
          </ac:graphicFrameMkLst>
        </pc:graphicFrameChg>
        <pc:picChg chg="add mod ord">
          <ac:chgData name="Raghul Manokaran" userId="S::raghul.manokaran@aspiresys.com::624bc44b-e948-4657-abac-607610c5edfd" providerId="AD" clId="Web-{17A58526-71FB-B5C5-8384-643A3272A847}" dt="2024-11-24T15:09:33.451" v="39"/>
          <ac:picMkLst>
            <pc:docMk/>
            <pc:sldMk cId="3965807363" sldId="267"/>
            <ac:picMk id="5" creationId="{6D16C1C5-3DFB-7F72-7D8F-2074EAD7CC6B}"/>
          </ac:picMkLst>
        </pc:picChg>
      </pc:sldChg>
      <pc:sldChg chg="addSp delSp modSp">
        <pc:chgData name="Raghul Manokaran" userId="S::raghul.manokaran@aspiresys.com::624bc44b-e948-4657-abac-607610c5edfd" providerId="AD" clId="Web-{17A58526-71FB-B5C5-8384-643A3272A847}" dt="2024-11-24T15:15:26.963" v="70" actId="14100"/>
        <pc:sldMkLst>
          <pc:docMk/>
          <pc:sldMk cId="223730991" sldId="268"/>
        </pc:sldMkLst>
        <pc:spChg chg="mod">
          <ac:chgData name="Raghul Manokaran" userId="S::raghul.manokaran@aspiresys.com::624bc44b-e948-4657-abac-607610c5edfd" providerId="AD" clId="Web-{17A58526-71FB-B5C5-8384-643A3272A847}" dt="2024-11-24T15:13:53.350" v="65" actId="20577"/>
          <ac:spMkLst>
            <pc:docMk/>
            <pc:sldMk cId="223730991" sldId="268"/>
            <ac:spMk id="2" creationId="{00000000-0000-0000-0000-000000000000}"/>
          </ac:spMkLst>
        </pc:spChg>
        <pc:spChg chg="mod">
          <ac:chgData name="Raghul Manokaran" userId="S::raghul.manokaran@aspiresys.com::624bc44b-e948-4657-abac-607610c5edfd" providerId="AD" clId="Web-{17A58526-71FB-B5C5-8384-643A3272A847}" dt="2024-11-24T15:15:26.963" v="70" actId="14100"/>
          <ac:spMkLst>
            <pc:docMk/>
            <pc:sldMk cId="223730991" sldId="268"/>
            <ac:spMk id="5" creationId="{00000000-0000-0000-0000-000000000000}"/>
          </ac:spMkLst>
        </pc:spChg>
        <pc:spChg chg="add del mod">
          <ac:chgData name="Raghul Manokaran" userId="S::raghul.manokaran@aspiresys.com::624bc44b-e948-4657-abac-607610c5edfd" providerId="AD" clId="Web-{17A58526-71FB-B5C5-8384-643A3272A847}" dt="2024-11-24T15:13:10.224" v="54"/>
          <ac:spMkLst>
            <pc:docMk/>
            <pc:sldMk cId="223730991" sldId="268"/>
            <ac:spMk id="6" creationId="{D7E9C198-5ADD-3CBB-B325-E32CA93DADE8}"/>
          </ac:spMkLst>
        </pc:spChg>
        <pc:graphicFrameChg chg="del">
          <ac:chgData name="Raghul Manokaran" userId="S::raghul.manokaran@aspiresys.com::624bc44b-e948-4657-abac-607610c5edfd" providerId="AD" clId="Web-{17A58526-71FB-B5C5-8384-643A3272A847}" dt="2024-11-24T15:12:41.426" v="50"/>
          <ac:graphicFrameMkLst>
            <pc:docMk/>
            <pc:sldMk cId="223730991" sldId="268"/>
            <ac:graphicFrameMk id="4" creationId="{00000000-0000-0000-0000-000000000000}"/>
          </ac:graphicFrameMkLst>
        </pc:graphicFrameChg>
      </pc:sldChg>
      <pc:sldChg chg="modSp add replId">
        <pc:chgData name="Raghul Manokaran" userId="S::raghul.manokaran@aspiresys.com::624bc44b-e948-4657-abac-607610c5edfd" providerId="AD" clId="Web-{17A58526-71FB-B5C5-8384-643A3272A847}" dt="2024-11-24T15:31:20.292" v="148" actId="20577"/>
        <pc:sldMkLst>
          <pc:docMk/>
          <pc:sldMk cId="385911570" sldId="269"/>
        </pc:sldMkLst>
        <pc:spChg chg="mod">
          <ac:chgData name="Raghul Manokaran" userId="S::raghul.manokaran@aspiresys.com::624bc44b-e948-4657-abac-607610c5edfd" providerId="AD" clId="Web-{17A58526-71FB-B5C5-8384-643A3272A847}" dt="2024-11-24T15:31:06.339" v="146" actId="20577"/>
          <ac:spMkLst>
            <pc:docMk/>
            <pc:sldMk cId="385911570" sldId="269"/>
            <ac:spMk id="2" creationId="{00000000-0000-0000-0000-000000000000}"/>
          </ac:spMkLst>
        </pc:spChg>
        <pc:spChg chg="mod">
          <ac:chgData name="Raghul Manokaran" userId="S::raghul.manokaran@aspiresys.com::624bc44b-e948-4657-abac-607610c5edfd" providerId="AD" clId="Web-{17A58526-71FB-B5C5-8384-643A3272A847}" dt="2024-11-24T15:31:20.292" v="148" actId="20577"/>
          <ac:spMkLst>
            <pc:docMk/>
            <pc:sldMk cId="385911570" sldId="269"/>
            <ac:spMk id="5" creationId="{00000000-0000-0000-0000-000000000000}"/>
          </ac:spMkLst>
        </pc:spChg>
      </pc:sldChg>
      <pc:sldChg chg="del">
        <pc:chgData name="Raghul Manokaran" userId="S::raghul.manokaran@aspiresys.com::624bc44b-e948-4657-abac-607610c5edfd" providerId="AD" clId="Web-{17A58526-71FB-B5C5-8384-643A3272A847}" dt="2024-11-24T15:16:11.058" v="77"/>
        <pc:sldMkLst>
          <pc:docMk/>
          <pc:sldMk cId="1989555738" sldId="269"/>
        </pc:sldMkLst>
      </pc:sldChg>
      <pc:sldChg chg="modSp add del replId">
        <pc:chgData name="Raghul Manokaran" userId="S::raghul.manokaran@aspiresys.com::624bc44b-e948-4657-abac-607610c5edfd" providerId="AD" clId="Web-{17A58526-71FB-B5C5-8384-643A3272A847}" dt="2024-11-24T15:16:42.450" v="83"/>
        <pc:sldMkLst>
          <pc:docMk/>
          <pc:sldMk cId="2732143903" sldId="269"/>
        </pc:sldMkLst>
        <pc:spChg chg="mod">
          <ac:chgData name="Raghul Manokaran" userId="S::raghul.manokaran@aspiresys.com::624bc44b-e948-4657-abac-607610c5edfd" providerId="AD" clId="Web-{17A58526-71FB-B5C5-8384-643A3272A847}" dt="2024-11-24T15:16:37.684" v="81" actId="20577"/>
          <ac:spMkLst>
            <pc:docMk/>
            <pc:sldMk cId="2732143903" sldId="269"/>
            <ac:spMk id="2" creationId="{00000000-0000-0000-0000-000000000000}"/>
          </ac:spMkLst>
        </pc:spChg>
        <pc:spChg chg="mod">
          <ac:chgData name="Raghul Manokaran" userId="S::raghul.manokaran@aspiresys.com::624bc44b-e948-4657-abac-607610c5edfd" providerId="AD" clId="Web-{17A58526-71FB-B5C5-8384-643A3272A847}" dt="2024-11-24T15:16:41.497" v="82" actId="20577"/>
          <ac:spMkLst>
            <pc:docMk/>
            <pc:sldMk cId="2732143903" sldId="269"/>
            <ac:spMk id="5" creationId="{00000000-0000-0000-0000-000000000000}"/>
          </ac:spMkLst>
        </pc:spChg>
      </pc:sldChg>
      <pc:sldChg chg="modSp add replId">
        <pc:chgData name="Raghul Manokaran" userId="S::raghul.manokaran@aspiresys.com::624bc44b-e948-4657-abac-607610c5edfd" providerId="AD" clId="Web-{17A58526-71FB-B5C5-8384-643A3272A847}" dt="2024-11-24T15:30:38.791" v="145" actId="20577"/>
        <pc:sldMkLst>
          <pc:docMk/>
          <pc:sldMk cId="1912144396" sldId="270"/>
        </pc:sldMkLst>
        <pc:spChg chg="mod">
          <ac:chgData name="Raghul Manokaran" userId="S::raghul.manokaran@aspiresys.com::624bc44b-e948-4657-abac-607610c5edfd" providerId="AD" clId="Web-{17A58526-71FB-B5C5-8384-643A3272A847}" dt="2024-11-24T15:29:55.008" v="139" actId="20577"/>
          <ac:spMkLst>
            <pc:docMk/>
            <pc:sldMk cId="1912144396" sldId="270"/>
            <ac:spMk id="2" creationId="{00000000-0000-0000-0000-000000000000}"/>
          </ac:spMkLst>
        </pc:spChg>
        <pc:spChg chg="mod">
          <ac:chgData name="Raghul Manokaran" userId="S::raghul.manokaran@aspiresys.com::624bc44b-e948-4657-abac-607610c5edfd" providerId="AD" clId="Web-{17A58526-71FB-B5C5-8384-643A3272A847}" dt="2024-11-24T15:30:38.791" v="145" actId="20577"/>
          <ac:spMkLst>
            <pc:docMk/>
            <pc:sldMk cId="1912144396" sldId="270"/>
            <ac:spMk id="5" creationId="{00000000-0000-0000-0000-000000000000}"/>
          </ac:spMkLst>
        </pc:spChg>
      </pc:sldChg>
      <pc:sldChg chg="modSp add replId">
        <pc:chgData name="Raghul Manokaran" userId="S::raghul.manokaran@aspiresys.com::624bc44b-e948-4657-abac-607610c5edfd" providerId="AD" clId="Web-{17A58526-71FB-B5C5-8384-643A3272A847}" dt="2024-11-24T15:29:39.008" v="138" actId="1076"/>
        <pc:sldMkLst>
          <pc:docMk/>
          <pc:sldMk cId="1639010372" sldId="271"/>
        </pc:sldMkLst>
        <pc:spChg chg="mod">
          <ac:chgData name="Raghul Manokaran" userId="S::raghul.manokaran@aspiresys.com::624bc44b-e948-4657-abac-607610c5edfd" providerId="AD" clId="Web-{17A58526-71FB-B5C5-8384-643A3272A847}" dt="2024-11-24T15:29:39.008" v="138" actId="1076"/>
          <ac:spMkLst>
            <pc:docMk/>
            <pc:sldMk cId="1639010372" sldId="271"/>
            <ac:spMk id="2" creationId="{00000000-0000-0000-0000-000000000000}"/>
          </ac:spMkLst>
        </pc:spChg>
        <pc:spChg chg="mod">
          <ac:chgData name="Raghul Manokaran" userId="S::raghul.manokaran@aspiresys.com::624bc44b-e948-4657-abac-607610c5edfd" providerId="AD" clId="Web-{17A58526-71FB-B5C5-8384-643A3272A847}" dt="2024-11-24T15:29:11.741" v="136" actId="20577"/>
          <ac:spMkLst>
            <pc:docMk/>
            <pc:sldMk cId="1639010372" sldId="271"/>
            <ac:spMk id="5" creationId="{00000000-0000-0000-0000-000000000000}"/>
          </ac:spMkLst>
        </pc:spChg>
      </pc:sldChg>
      <pc:sldChg chg="modSp add replId">
        <pc:chgData name="Raghul Manokaran" userId="S::raghul.manokaran@aspiresys.com::624bc44b-e948-4657-abac-607610c5edfd" providerId="AD" clId="Web-{17A58526-71FB-B5C5-8384-643A3272A847}" dt="2024-11-24T15:24:08.793" v="135" actId="20577"/>
        <pc:sldMkLst>
          <pc:docMk/>
          <pc:sldMk cId="476841657" sldId="272"/>
        </pc:sldMkLst>
        <pc:spChg chg="mod">
          <ac:chgData name="Raghul Manokaran" userId="S::raghul.manokaran@aspiresys.com::624bc44b-e948-4657-abac-607610c5edfd" providerId="AD" clId="Web-{17A58526-71FB-B5C5-8384-643A3272A847}" dt="2024-11-24T15:23:50.777" v="134" actId="20577"/>
          <ac:spMkLst>
            <pc:docMk/>
            <pc:sldMk cId="476841657" sldId="272"/>
            <ac:spMk id="2" creationId="{00000000-0000-0000-0000-000000000000}"/>
          </ac:spMkLst>
        </pc:spChg>
        <pc:spChg chg="mod">
          <ac:chgData name="Raghul Manokaran" userId="S::raghul.manokaran@aspiresys.com::624bc44b-e948-4657-abac-607610c5edfd" providerId="AD" clId="Web-{17A58526-71FB-B5C5-8384-643A3272A847}" dt="2024-11-24T15:24:08.793" v="135" actId="20577"/>
          <ac:spMkLst>
            <pc:docMk/>
            <pc:sldMk cId="476841657" sldId="272"/>
            <ac:spMk id="5" creationId="{00000000-0000-0000-0000-000000000000}"/>
          </ac:spMkLst>
        </pc:spChg>
      </pc:sldChg>
      <pc:sldChg chg="modSp add replId">
        <pc:chgData name="Raghul Manokaran" userId="S::raghul.manokaran@aspiresys.com::624bc44b-e948-4657-abac-607610c5edfd" providerId="AD" clId="Web-{17A58526-71FB-B5C5-8384-643A3272A847}" dt="2024-11-24T15:23:28.245" v="133" actId="20577"/>
        <pc:sldMkLst>
          <pc:docMk/>
          <pc:sldMk cId="383439346" sldId="273"/>
        </pc:sldMkLst>
        <pc:spChg chg="mod">
          <ac:chgData name="Raghul Manokaran" userId="S::raghul.manokaran@aspiresys.com::624bc44b-e948-4657-abac-607610c5edfd" providerId="AD" clId="Web-{17A58526-71FB-B5C5-8384-643A3272A847}" dt="2024-11-24T15:23:17.901" v="132" actId="20577"/>
          <ac:spMkLst>
            <pc:docMk/>
            <pc:sldMk cId="383439346" sldId="273"/>
            <ac:spMk id="2" creationId="{00000000-0000-0000-0000-000000000000}"/>
          </ac:spMkLst>
        </pc:spChg>
        <pc:spChg chg="mod">
          <ac:chgData name="Raghul Manokaran" userId="S::raghul.manokaran@aspiresys.com::624bc44b-e948-4657-abac-607610c5edfd" providerId="AD" clId="Web-{17A58526-71FB-B5C5-8384-643A3272A847}" dt="2024-11-24T15:23:28.245" v="133" actId="20577"/>
          <ac:spMkLst>
            <pc:docMk/>
            <pc:sldMk cId="383439346" sldId="273"/>
            <ac:spMk id="5" creationId="{00000000-0000-0000-0000-000000000000}"/>
          </ac:spMkLst>
        </pc:spChg>
      </pc:sldChg>
      <pc:sldChg chg="modSp add replId">
        <pc:chgData name="Raghul Manokaran" userId="S::raghul.manokaran@aspiresys.com::624bc44b-e948-4657-abac-607610c5edfd" providerId="AD" clId="Web-{17A58526-71FB-B5C5-8384-643A3272A847}" dt="2024-11-24T15:23:03.963" v="130" actId="20577"/>
        <pc:sldMkLst>
          <pc:docMk/>
          <pc:sldMk cId="2026114044" sldId="274"/>
        </pc:sldMkLst>
        <pc:spChg chg="mod">
          <ac:chgData name="Raghul Manokaran" userId="S::raghul.manokaran@aspiresys.com::624bc44b-e948-4657-abac-607610c5edfd" providerId="AD" clId="Web-{17A58526-71FB-B5C5-8384-643A3272A847}" dt="2024-11-24T15:23:03.963" v="130" actId="20577"/>
          <ac:spMkLst>
            <pc:docMk/>
            <pc:sldMk cId="2026114044" sldId="274"/>
            <ac:spMk id="2" creationId="{00000000-0000-0000-0000-000000000000}"/>
          </ac:spMkLst>
        </pc:spChg>
        <pc:spChg chg="mod">
          <ac:chgData name="Raghul Manokaran" userId="S::raghul.manokaran@aspiresys.com::624bc44b-e948-4657-abac-607610c5edfd" providerId="AD" clId="Web-{17A58526-71FB-B5C5-8384-643A3272A847}" dt="2024-11-24T15:22:31.477" v="128" actId="20577"/>
          <ac:spMkLst>
            <pc:docMk/>
            <pc:sldMk cId="2026114044" sldId="274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SDLC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Spiral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Raghul S M – Impact Training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rbel"/>
              </a:rPr>
              <a:t>Disadvantages of the Spiral Model</a:t>
            </a:r>
            <a:endParaRPr lang="en-US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6146" y="2164284"/>
            <a:ext cx="11907173" cy="4427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Complexity</a:t>
            </a:r>
            <a:r>
              <a:rPr lang="en-US" dirty="0">
                <a:ea typeface="+mn-lt"/>
                <a:cs typeface="+mn-lt"/>
              </a:rPr>
              <a:t>: The model can be difficult to manage, especially for smaller projects, due to its repetitive and detailed nature.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Resource Intensive</a:t>
            </a:r>
            <a:r>
              <a:rPr lang="en-US" dirty="0">
                <a:ea typeface="+mn-lt"/>
                <a:cs typeface="+mn-lt"/>
              </a:rPr>
              <a:t>: Because of the continuous risk analysis, prototyping, and testing, it can require more time and resources.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Costly</a:t>
            </a:r>
            <a:r>
              <a:rPr lang="en-US" dirty="0">
                <a:ea typeface="+mn-lt"/>
                <a:cs typeface="+mn-lt"/>
              </a:rPr>
              <a:t>: The ongoing refinement and multiple iterations can increase the overall cost of the project.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611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Spiral Model</a:t>
            </a:r>
            <a:r>
              <a:rPr lang="en-US" dirty="0">
                <a:ea typeface="+mn-lt"/>
                <a:cs typeface="+mn-lt"/>
              </a:rPr>
              <a:t> in the </a:t>
            </a:r>
            <a:r>
              <a:rPr lang="en-US" b="1" dirty="0">
                <a:ea typeface="+mn-lt"/>
                <a:cs typeface="+mn-lt"/>
              </a:rPr>
              <a:t>Software Development Life Cycle (SDLC)</a:t>
            </a:r>
            <a:r>
              <a:rPr lang="en-US" dirty="0">
                <a:ea typeface="+mn-lt"/>
                <a:cs typeface="+mn-lt"/>
              </a:rPr>
              <a:t> is a risk-driven, iterative process model that combines the features of both the </a:t>
            </a:r>
            <a:r>
              <a:rPr lang="en-US" b="1" dirty="0">
                <a:ea typeface="+mn-lt"/>
                <a:cs typeface="+mn-lt"/>
              </a:rPr>
              <a:t>Waterfall Model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Prototyping Model</a:t>
            </a:r>
            <a:r>
              <a:rPr lang="en-US" dirty="0">
                <a:ea typeface="+mn-lt"/>
                <a:cs typeface="+mn-lt"/>
              </a:rPr>
              <a:t>. It emphasizes constant refinement through repeated iterations (or "spirals") and focuses on risk assessment and management. The model is best suited for large, complex, and high-risk projects where requirements are not fully understood upfront or may evolve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6D16C1C5-3DFB-7F72-7D8F-2074EAD7C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880" y="1981200"/>
            <a:ext cx="4924205" cy="4114800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/>
              </a:rPr>
              <a:t>Planning Phase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6146" y="1592784"/>
            <a:ext cx="11907173" cy="4999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Objective Setting</a:t>
            </a:r>
            <a:r>
              <a:rPr lang="en-US" dirty="0">
                <a:ea typeface="+mn-lt"/>
                <a:cs typeface="+mn-lt"/>
              </a:rPr>
              <a:t>: The first step in each spiral is to define the objectives of the current iteration. This includes understanding the requirements and goals of the project.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Risk Identification</a:t>
            </a:r>
            <a:r>
              <a:rPr lang="en-US" dirty="0">
                <a:ea typeface="+mn-lt"/>
                <a:cs typeface="+mn-lt"/>
              </a:rPr>
              <a:t>: At this stage, the project team identifies potential risks that may affect the project. These could include technical risks, scheduling risks, or resource-related risks.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Alternatives Consideration</a:t>
            </a:r>
            <a:r>
              <a:rPr lang="en-US" dirty="0">
                <a:ea typeface="+mn-lt"/>
                <a:cs typeface="+mn-lt"/>
              </a:rPr>
              <a:t>: Different ways to achieve the objectives are explored. This phase involves brainstorming possible approaches or solutions for the identified objectives.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Constraints Identification</a:t>
            </a:r>
            <a:r>
              <a:rPr lang="en-US" dirty="0">
                <a:ea typeface="+mn-lt"/>
                <a:cs typeface="+mn-lt"/>
              </a:rPr>
              <a:t>: Any constraints, such as budget, time, technology, or resources, that may affect the design or implementation are outlined.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/>
              </a:rPr>
              <a:t>Risk Analysis and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6146" y="1592784"/>
            <a:ext cx="11907173" cy="4999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This phase involves analyzing the potential risks identified in the previous phase. The goal is to assess how severe these risks are and how they could impact the project's success.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Different strategies to mitigate or resolve risks are developed. This could involve prototyping, testing concepts, or designing alternative approaches.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team evaluates the alternatives, weighs the risk factors, and determines which approach will be the most viable in terms of cost, feasibility, and time constraints.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91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orbel"/>
              </a:rPr>
              <a:t>Engineering Phase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6146" y="1592784"/>
            <a:ext cx="11907173" cy="49992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Based on the decisions made in the risk analysis and evaluation phase, the actual development of the product or system begins. This phase includes:</a:t>
            </a:r>
            <a:endParaRPr lang="en-US"/>
          </a:p>
          <a:p>
            <a:pPr marL="575945" lvl="1" indent="0">
              <a:lnSpc>
                <a:spcPct val="150000"/>
              </a:lnSpc>
              <a:buNone/>
            </a:pPr>
            <a:r>
              <a:rPr lang="en-US" sz="2400" b="1" dirty="0">
                <a:ea typeface="+mn-lt"/>
                <a:cs typeface="+mn-lt"/>
              </a:rPr>
              <a:t>Designing</a:t>
            </a:r>
            <a:r>
              <a:rPr lang="en-US" sz="2400" dirty="0">
                <a:ea typeface="+mn-lt"/>
                <a:cs typeface="+mn-lt"/>
              </a:rPr>
              <a:t> the system or software.</a:t>
            </a:r>
            <a:endParaRPr lang="en-US" sz="2400"/>
          </a:p>
          <a:p>
            <a:pPr marL="575945" lvl="1" indent="0">
              <a:lnSpc>
                <a:spcPct val="150000"/>
              </a:lnSpc>
              <a:buNone/>
            </a:pPr>
            <a:r>
              <a:rPr lang="en-US" sz="2400" b="1" dirty="0">
                <a:ea typeface="+mn-lt"/>
                <a:cs typeface="+mn-lt"/>
              </a:rPr>
              <a:t>Coding</a:t>
            </a:r>
            <a:r>
              <a:rPr lang="en-US" sz="2400" dirty="0">
                <a:ea typeface="+mn-lt"/>
                <a:cs typeface="+mn-lt"/>
              </a:rPr>
              <a:t> and implementation of features.</a:t>
            </a:r>
            <a:endParaRPr lang="en-US" sz="2400"/>
          </a:p>
          <a:p>
            <a:pPr marL="575945" lvl="1" indent="0">
              <a:lnSpc>
                <a:spcPct val="150000"/>
              </a:lnSpc>
              <a:buNone/>
            </a:pPr>
            <a:r>
              <a:rPr lang="en-US" sz="2400" b="1" dirty="0">
                <a:ea typeface="+mn-lt"/>
                <a:cs typeface="+mn-lt"/>
              </a:rPr>
              <a:t>Prototyping</a:t>
            </a:r>
            <a:r>
              <a:rPr lang="en-US" sz="2400" dirty="0">
                <a:ea typeface="+mn-lt"/>
                <a:cs typeface="+mn-lt"/>
              </a:rPr>
              <a:t> (if necessary) to clarify requirements and improve understanding.</a:t>
            </a:r>
          </a:p>
          <a:p>
            <a:pPr marL="575945" lvl="1" indent="0">
              <a:lnSpc>
                <a:spcPct val="150000"/>
              </a:lnSpc>
              <a:buNone/>
            </a:pPr>
            <a:r>
              <a:rPr lang="en-US" sz="2400" b="1" dirty="0">
                <a:ea typeface="+mn-lt"/>
                <a:cs typeface="+mn-lt"/>
              </a:rPr>
              <a:t>Testing</a:t>
            </a:r>
            <a:r>
              <a:rPr lang="en-US" sz="2400" dirty="0">
                <a:ea typeface="+mn-lt"/>
                <a:cs typeface="+mn-lt"/>
              </a:rPr>
              <a:t> the developed product to ensure it meets the design specifications.</a:t>
            </a:r>
            <a:endParaRPr lang="en-US" sz="2400"/>
          </a:p>
          <a:p>
            <a:pPr marL="575945" lvl="1" indent="0">
              <a:lnSpc>
                <a:spcPct val="150000"/>
              </a:lnSpc>
              <a:buNone/>
            </a:pPr>
            <a:r>
              <a:rPr lang="en-US" sz="2400" dirty="0">
                <a:ea typeface="+mn-lt"/>
                <a:cs typeface="+mn-lt"/>
              </a:rPr>
              <a:t>After each iteration, a working version of the software is produced, even if it is not fully complete. This incremental approach helps identify and correct problems early in the project.</a:t>
            </a:r>
            <a:endParaRPr lang="en-US" sz="240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14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71818"/>
            <a:ext cx="9143998" cy="10207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orbel"/>
              </a:rPr>
              <a:t>Evaluation Phase (Customer Feedback and Planning for Next Iteration)</a:t>
            </a:r>
            <a:endParaRPr lang="en-US">
              <a:solidFill>
                <a:srgbClr val="000000"/>
              </a:solidFill>
              <a:latin typeface="Corbel"/>
            </a:endParaRPr>
          </a:p>
          <a:p>
            <a:endParaRPr lang="en-US" b="1" dirty="0">
              <a:latin typeface="Corbe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6146" y="1592784"/>
            <a:ext cx="11907173" cy="49992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After each iteration or cycle, customer feedback is gathered to assess whether the current design and progress align with expectations.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product’s progress and performance are evaluated, and the feedback helps in refining the requirements for the next phase of development.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Based on the feedback, decisions are made on whether to continue, revise, or stop the project.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next spiral iteration is planned, and the objectives, risks, and deliverables for the upcoming cycle are defined.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901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orbel"/>
              </a:rPr>
              <a:t>Iteration (Repeat Steps for Future Phases)</a:t>
            </a:r>
            <a:endParaRPr lang="en-US">
              <a:solidFill>
                <a:srgbClr val="000000"/>
              </a:solidFill>
              <a:latin typeface="Corbel"/>
            </a:endParaRPr>
          </a:p>
          <a:p>
            <a:endParaRPr lang="en-US" b="1" dirty="0">
              <a:latin typeface="Corbe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6146" y="1592784"/>
            <a:ext cx="11907173" cy="4999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Once one cycle is completed, the process starts again with new or modified objectives based on the lessons learned from the previous spiral.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Spiral Model is repeated in successive cycles until the software product is fully developed and ready for deployment.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Each iteration produces a refined version of the product, with continuous risk assessment and management.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model allows for flexibility in accommodating changing requirements throughout the project's life cycle.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4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/>
              </a:rPr>
              <a:t>Benefits of the Spiral Model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endParaRPr lang="en-US" b="1" dirty="0">
              <a:latin typeface="Corbe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6146" y="1592784"/>
            <a:ext cx="11907173" cy="49992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Risk Management</a:t>
            </a:r>
            <a:r>
              <a:rPr lang="en-US" dirty="0">
                <a:ea typeface="+mn-lt"/>
                <a:cs typeface="+mn-lt"/>
              </a:rPr>
              <a:t>: The focus on risk assessment helps to avoid potential project failures by addressing issues early.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Customer Involvement</a:t>
            </a:r>
            <a:r>
              <a:rPr lang="en-US" dirty="0">
                <a:ea typeface="+mn-lt"/>
                <a:cs typeface="+mn-lt"/>
              </a:rPr>
              <a:t>: Continuous customer feedback throughout each iteration ensures the product meets the customer's needs.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Flexibility</a:t>
            </a:r>
            <a:r>
              <a:rPr lang="en-US" dirty="0">
                <a:ea typeface="+mn-lt"/>
                <a:cs typeface="+mn-lt"/>
              </a:rPr>
              <a:t>: It allows for flexibility and adaptation to changes in requirements during the development process.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Improved Quality</a:t>
            </a:r>
            <a:r>
              <a:rPr lang="en-US" dirty="0">
                <a:ea typeface="+mn-lt"/>
                <a:cs typeface="+mn-lt"/>
              </a:rPr>
              <a:t>: Iterative development with regular testing and prototyping ensures higher quality in the final product.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43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SDLC  Spiral Model</vt:lpstr>
      <vt:lpstr>Introduction</vt:lpstr>
      <vt:lpstr>Spiral Model</vt:lpstr>
      <vt:lpstr>Planning Phase </vt:lpstr>
      <vt:lpstr>Risk Analysis and Evaluation</vt:lpstr>
      <vt:lpstr>Engineering Phase </vt:lpstr>
      <vt:lpstr>Evaluation Phase (Customer Feedback and Planning for Next Iteration) </vt:lpstr>
      <vt:lpstr>Iteration (Repeat Steps for Future Phases) </vt:lpstr>
      <vt:lpstr>Benefits of the Spiral Model </vt:lpstr>
      <vt:lpstr>Disadvantages of the Spiral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</cp:revision>
  <dcterms:created xsi:type="dcterms:W3CDTF">2024-11-24T14:56:21Z</dcterms:created>
  <dcterms:modified xsi:type="dcterms:W3CDTF">2024-11-24T15:33:33Z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