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3" r:id="rId5"/>
    <p:sldId id="261" r:id="rId6"/>
    <p:sldId id="260" r:id="rId7"/>
    <p:sldId id="259" r:id="rId8"/>
    <p:sldId id="257" r:id="rId9"/>
    <p:sldId id="258" r:id="rId10"/>
    <p:sldId id="266" r:id="rId11"/>
    <p:sldId id="268" r:id="rId12"/>
    <p:sldId id="267" r:id="rId13"/>
    <p:sldId id="265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6C7F-55CA-2D82-000E-C2E96FC56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C808C-BCFF-03BF-44E9-C3940518B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4FC3C-DC3D-049E-58C5-F9B2841D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7E22-5EB6-4A78-897A-1209651A821F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2C9C9-8556-779D-7F80-BB355E6CE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223F0-B7F4-2016-2B4A-A8FA2EED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951D-021D-4A9C-A748-39BED313E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46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4FDD-CBA2-EC36-2766-24104007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603B5-07C6-32AD-1211-2317F55AF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4A770-ADA4-D832-A0C6-AA97D737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7E22-5EB6-4A78-897A-1209651A821F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DC6E5-DCEE-18C7-020A-C7AB2FA15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E8E34-036B-9B9A-E2AA-01E21149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951D-021D-4A9C-A748-39BED313E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37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B421CD-1A0A-20D4-25D8-60C546636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3E486-78C8-95D6-6A14-D6ADB79B1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998E-80C1-238A-9992-03C3F3BC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7E22-5EB6-4A78-897A-1209651A821F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75ED3-7826-7FBC-7976-97BF8ABD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F9B95-16DD-6AD5-DD8E-B111221B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951D-021D-4A9C-A748-39BED313E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09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A79F-705F-B09A-80CA-4CE453C4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900B7-9FFA-E606-46C7-2CDF15FA2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2CB6E-1D10-7436-200F-E27A43633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7E22-5EB6-4A78-897A-1209651A821F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23169-CDFB-FD40-613B-51F0FDF9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AD282-1238-406A-DC8E-FF20EA18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951D-021D-4A9C-A748-39BED313E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9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1EF8-14BE-1080-D7E2-B32F1937C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13DE8-EF71-BBC3-D152-99C60753A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6933C-4843-D7C2-1AAE-117E2A5F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7E22-5EB6-4A78-897A-1209651A821F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72538-1BC4-6B28-A943-0B56927D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F7CF6-E1DA-81A8-C3A3-CDE966F8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951D-021D-4A9C-A748-39BED313E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85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6747-95E7-BD8F-99FE-17512A7F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9BD2A-807E-8255-69F6-6591A3635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2BEEC-A709-64BB-EB88-FE1A00F11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0F3EA-56D8-D09D-5DBF-63C5E7F5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7E22-5EB6-4A78-897A-1209651A821F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FD572-2A15-5FB1-737A-BA4C92AC8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8AFD9-5973-F428-9A65-5EFDE70B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951D-021D-4A9C-A748-39BED313E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04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2F72B-E1D8-5CFB-D701-3F6CA497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F3D5D-47B5-DE42-65EE-80EF90E0F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D3183-2325-2B39-6C66-E0086813D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EFB58-939E-1B6D-A77A-04A4BE15A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8EE74-76D8-614D-729E-6B8C81433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CF4116-EF23-3D38-A0FE-480A7007A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7E22-5EB6-4A78-897A-1209651A821F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08B056-C8F1-F3B6-F1DA-3B74DF9E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B8E51C-22B2-E070-A550-C541FB86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951D-021D-4A9C-A748-39BED313E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67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A8B5-CE66-D0D3-FEDA-C8403FF5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D0A97-D198-7808-A746-99C43EE4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7E22-5EB6-4A78-897A-1209651A821F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417D2-CDCF-12A6-DF0B-956DAD38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0CED4-63F1-4EC8-15C0-C827F9DA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951D-021D-4A9C-A748-39BED313E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16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5AF42-40B8-39BC-AC6E-308F4047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7E22-5EB6-4A78-897A-1209651A821F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13821D-B39D-84A2-4165-BCEF9E767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C87AF-6755-9465-52B5-DEAE16F7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951D-021D-4A9C-A748-39BED313E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7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6549-B6A8-C9C6-9AF4-C17653D9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450FD-1FA2-B684-B246-82E7E1F50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AC9E8-155C-6201-8045-88D496155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3C887-2FDA-5F37-3749-10B71D12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7E22-5EB6-4A78-897A-1209651A821F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27AA7-E320-D65A-C1CD-9C713357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C883D-2906-D980-47FF-99864189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951D-021D-4A9C-A748-39BED313E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17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EBE5-D2D5-8ECC-3A34-10996683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8D4CFE-8BCA-3003-3250-9DC12BD8D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A7019-0844-A708-930A-20E61A8A8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C5C9B-CF8D-55F7-5D67-E2628AB3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7E22-5EB6-4A78-897A-1209651A821F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9FE31-8182-DEF2-4E44-7E8152E6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46855-3FF6-E45C-28D1-603A0CA3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951D-021D-4A9C-A748-39BED313E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27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9A5F22-BAB0-D30F-5E1C-503D818B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4C67A-68CC-D35F-EDA0-F481B5F8D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F7B10-EB14-6CC3-FE4F-835BFA96D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7E22-5EB6-4A78-897A-1209651A821F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D5BF0-D6E7-FCBA-9A06-0A2A9E5E2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271AF-FCB0-7FB0-4147-A8C4A3F65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7951D-021D-4A9C-A748-39BED313E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54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891DAF-B038-674F-3114-2B0DB5E4D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897" y="0"/>
            <a:ext cx="9568206" cy="659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88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EFE36-A59E-3FB4-2EED-8CE1718B5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F09FBD-C04C-E6EB-453E-5E13690D3F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r="3859" b="7175"/>
          <a:stretch/>
        </p:blipFill>
        <p:spPr>
          <a:xfrm>
            <a:off x="1046601" y="1590134"/>
            <a:ext cx="10098798" cy="329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72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D5DB5-6709-D90D-DDCF-2D86EF5A6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4FF550-DF4D-2CA6-2D4D-5CD57F5ACC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b="-2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13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ED733-7FED-227C-55EA-9FA30C56B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7DF8DF-FC2D-C0F1-64DB-7F6B6B0A86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7" b="1168"/>
          <a:stretch/>
        </p:blipFill>
        <p:spPr>
          <a:xfrm>
            <a:off x="-65988" y="0"/>
            <a:ext cx="1225798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14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29613-7C49-BFD0-12D3-74707D705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E3A801-9D89-E867-3D57-7B4D5D32E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10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1514C-9C8E-F7C7-7839-AF94DF403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E15289-B8E6-747F-5696-495EF1911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92" y="818301"/>
            <a:ext cx="8970825" cy="490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48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3C7CE-9FC1-0625-BA1A-429AAB6E4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550CAA-11C1-9D63-E31E-20D827B9A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127" y="759802"/>
            <a:ext cx="9405745" cy="533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3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38F5F-B9DD-085E-7E21-F1A8BFDC1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6F7665-0391-1408-D513-FFD2A3FBCC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08"/>
          <a:stretch/>
        </p:blipFill>
        <p:spPr>
          <a:xfrm>
            <a:off x="996141" y="763029"/>
            <a:ext cx="10127488" cy="533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0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D30CF-5C69-8DAB-5645-E92132AC4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D00816-EC8E-6AAD-51AC-EF1C247DA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344" b="88680"/>
          <a:stretch/>
        </p:blipFill>
        <p:spPr>
          <a:xfrm>
            <a:off x="2330013" y="173909"/>
            <a:ext cx="8116433" cy="5331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DD6AB7-3894-F23A-BA0E-2E7DC1F3E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89369"/>
            <a:ext cx="12192000" cy="507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7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54201-9460-3E43-18F8-37D921BCA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038D8F-3A2F-6EE9-6412-1D21B5B3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44" y="768041"/>
            <a:ext cx="10399711" cy="5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3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004BF-1E40-56EA-5656-EF49707F5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5C0BD3-4CEC-AD45-6D3E-3B93A1C548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95"/>
          <a:stretch/>
        </p:blipFill>
        <p:spPr>
          <a:xfrm>
            <a:off x="1354367" y="961534"/>
            <a:ext cx="9332438" cy="471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9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9EE76-6823-018F-DEEB-4EE7D9BFF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0C559C-C7E0-A987-9C1E-F95B31546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259" y="895023"/>
            <a:ext cx="4877481" cy="562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1E223D-63B3-7BD8-61C1-AE40F8A35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7076"/>
            <a:ext cx="12192000" cy="39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0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355F6-5D24-CCF5-BC28-174533F18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8831E-95BB-11F0-03C2-7FE97A863E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66"/>
          <a:stretch/>
        </p:blipFill>
        <p:spPr>
          <a:xfrm>
            <a:off x="859589" y="735153"/>
            <a:ext cx="9943529" cy="498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01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83487-6416-1657-A8C5-10EB621C6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6DE559-A981-84B0-07FE-5D507FA3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283"/>
          <a:stretch/>
        </p:blipFill>
        <p:spPr>
          <a:xfrm>
            <a:off x="1309765" y="911078"/>
            <a:ext cx="9205307" cy="497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4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9E3D1-1D6C-5457-8D0C-E917D12E5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6B8D6D-E0DF-48CA-0614-626FD7DDB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16" y="1023510"/>
            <a:ext cx="10310968" cy="481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0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DE129 Raghul K</dc:creator>
  <cp:lastModifiedBy>Raghul K</cp:lastModifiedBy>
  <cp:revision>6</cp:revision>
  <dcterms:created xsi:type="dcterms:W3CDTF">2024-12-18T21:48:49Z</dcterms:created>
  <dcterms:modified xsi:type="dcterms:W3CDTF">2024-12-25T12:57:46Z</dcterms:modified>
</cp:coreProperties>
</file>