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5" r:id="rId5"/>
    <p:sldId id="264" r:id="rId6"/>
    <p:sldId id="263" r:id="rId7"/>
    <p:sldId id="262" r:id="rId8"/>
    <p:sldId id="261" r:id="rId9"/>
    <p:sldId id="257" r:id="rId10"/>
    <p:sldId id="270" r:id="rId11"/>
    <p:sldId id="269" r:id="rId12"/>
    <p:sldId id="268" r:id="rId13"/>
    <p:sldId id="260" r:id="rId14"/>
    <p:sldId id="258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E6A2-1287-A25D-BEBD-A9ECBB3EC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F8AFA-D04A-DB6B-8AD4-E1575783E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C700F-BC72-ECA9-6807-2BF8DD75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9BEB-F9C6-47E7-AD74-6112391CEB2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6F799-11DE-3ED1-50B4-BDE80FA2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87055-72C8-3234-04FE-54B20218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46C4-95AD-4BF3-B3C3-DAEF2469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54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618D-9DB0-F7A4-7400-941CF4E1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DE294-2A41-68C6-FC5D-BAF52D7A1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FA546-CD3E-F161-FC9A-FC9E96B7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9BEB-F9C6-47E7-AD74-6112391CEB2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321AB-B39B-BC97-7E36-7B28438F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8B950-F74A-C4CF-CB15-0E854BAD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46C4-95AD-4BF3-B3C3-DAEF2469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96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A2DF5-7F05-558F-09B1-9299D3EC9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4CB9A-CA64-EA24-AC17-39733AA4A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51967-2A86-9502-8E75-91E26F9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9BEB-F9C6-47E7-AD74-6112391CEB2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28D32-F2EA-10F5-6355-FAD6FA7F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3554-9162-D7DD-57D5-58BD07AC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46C4-95AD-4BF3-B3C3-DAEF2469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9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D71D-D10D-91C7-178A-63DAFC22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16A0-FA42-B79B-75DC-9D97F7C3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8D200-F60C-A98C-FF36-CEE0DB4F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9BEB-F9C6-47E7-AD74-6112391CEB2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DB6B-53A8-63BF-F3E0-FC5F53E8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C080-F306-6DDB-A93C-A648BF5C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46C4-95AD-4BF3-B3C3-DAEF2469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FDED-3B91-66B6-EE44-E606C2FC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FB427-9EFB-7B46-5112-F4D44C19B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B8E7-42D7-A4D1-90B1-210E2471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9BEB-F9C6-47E7-AD74-6112391CEB2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1ECC9-103B-8BDD-A786-5D672CEC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2B787-EB09-1FD0-6222-236AC9D9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46C4-95AD-4BF3-B3C3-DAEF2469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5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0F43-C266-FEBA-29A9-328B15F9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1A25-4A6D-565A-0D23-ECBAF5E98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0214-F27A-3FDE-8D22-BB7F7F708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96E2A-062A-3F54-9949-CEF688C9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9BEB-F9C6-47E7-AD74-6112391CEB2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E882-30DE-0FCF-95F2-8A66C38C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E891A-F21D-E44A-5DEF-DF19DF2B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46C4-95AD-4BF3-B3C3-DAEF2469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02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C17F-2961-F2CE-798C-BB364CF6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1A138-01D9-448D-4D85-F4040B51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D7E0A-5690-0010-0CBF-8B3005DC8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AD37C-CE7D-5446-9067-79D83777D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B90EA-24F4-FDBA-EC60-B2D44F003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1A2D8-86CD-F2A8-3B82-C440B7F2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9BEB-F9C6-47E7-AD74-6112391CEB2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85B9C-6C03-619E-0F1A-94F29898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516FC-6954-6F1B-AB67-BD9913D2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46C4-95AD-4BF3-B3C3-DAEF2469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88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1B97-9CD7-F5A5-26BF-5327177B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F9BFE-FC5A-FF50-C85E-EC6FE3B7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9BEB-F9C6-47E7-AD74-6112391CEB2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33AB6-6514-726F-E70A-1D63134D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3B4ED-115A-E246-5103-2294F448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46C4-95AD-4BF3-B3C3-DAEF2469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86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3C71D-0388-3459-1387-74480F48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9BEB-F9C6-47E7-AD74-6112391CEB2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65696-125E-5612-8672-6DF68AE8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BE01E-AEBC-AC83-A531-990D5847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46C4-95AD-4BF3-B3C3-DAEF2469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20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8023-CF84-2FDD-B2F6-C921F40B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76FE-267F-2C3C-3E2C-F82CC517A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D25F4-3027-CA71-BB57-0D37EC6F6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F790-131C-7272-2356-30503EC8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9BEB-F9C6-47E7-AD74-6112391CEB2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C74A5-700B-19F4-AB7D-1BD3057B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B4F15-4ECC-63A3-37C0-B935ED0A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46C4-95AD-4BF3-B3C3-DAEF2469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49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0EB5-C308-276E-3574-27E8C2DE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7EBCF-7E50-ECE9-768E-92ABDE581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1E4FC-C300-851F-AC87-4385FFD90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5B17E-AE7D-A1AD-273A-E8FE4231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9BEB-F9C6-47E7-AD74-6112391CEB2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4BDDA-502C-1D2E-5CED-546E57E1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488EA-6749-27DD-1379-5BBFBF2E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46C4-95AD-4BF3-B3C3-DAEF2469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8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4A7A4-C4F3-457C-8044-E6F3963F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819A8-CF28-F906-13E3-F933C65BD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8529-B0CA-D56B-96E5-D829E046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39BEB-F9C6-47E7-AD74-6112391CEB2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1AB79-0CA1-7CE4-F232-4844DE319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A3E0-1D21-1F2C-61DF-102A5C5D7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846C4-95AD-4BF3-B3C3-DAEF2469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55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FB7BAA-AD23-8411-1DD1-AD20AFF64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78" y="404390"/>
            <a:ext cx="8554644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89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C37E6-03FF-D95D-90A6-E6B092BDF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84ED74-4007-26E0-234B-713F6CE9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66" y="750236"/>
            <a:ext cx="10078267" cy="467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9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E6444-02BA-5329-83B2-753243056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2AC3B1-BA0F-53EE-EE4A-0918FFC27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535"/>
            <a:ext cx="12192000" cy="55780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1E5C15-6243-D064-9BAD-D3FE4F78B8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586" r="24069" b="80981"/>
          <a:stretch/>
        </p:blipFill>
        <p:spPr>
          <a:xfrm>
            <a:off x="4460450" y="-3907"/>
            <a:ext cx="2252037" cy="89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3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ACECE-085C-E791-05B2-DDB87CEA7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2E87D1-C270-8F15-9010-49E0EA05C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172"/>
            <a:ext cx="12192000" cy="560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2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23559-EBDD-AFFA-DEBB-444A49CDE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61F94A-1708-F62F-611A-F67D82877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764"/>
            <a:ext cx="12192000" cy="551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3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AD7F5-46F9-CF31-6FE3-8BDEF2F03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0117AA-382F-4EC3-2B3F-113B8E6B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51" y="628418"/>
            <a:ext cx="9530498" cy="560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6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A4C9D-A300-E8CF-8A97-FA2F9C85B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D53087-41EB-ACCE-ED17-612C0D058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12" y="834779"/>
            <a:ext cx="9672375" cy="450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56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311C3-2B3F-058D-AB7A-A4B44D570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B1BFDA-CCD7-069A-C8BF-C5F855BE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6703"/>
          <a:stretch/>
        </p:blipFill>
        <p:spPr>
          <a:xfrm>
            <a:off x="273233" y="617610"/>
            <a:ext cx="11645533" cy="44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3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3723F-9653-58E6-E2A7-F7F151E7C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8D9194-779D-4028-5A39-55DE07A816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54"/>
          <a:stretch/>
        </p:blipFill>
        <p:spPr>
          <a:xfrm>
            <a:off x="977957" y="926183"/>
            <a:ext cx="10104109" cy="468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2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2495F-4183-246E-301F-391591006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5E536F-4DAD-421D-BB29-CA4FFBEBB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718" y="533806"/>
            <a:ext cx="7744906" cy="4734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81A1E1-2315-EB9B-FDD2-C2AE178E7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717" y="2325012"/>
            <a:ext cx="8468907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473D5-9A11-FF75-5488-00E2D3248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9CA098-7ED4-9A96-74CF-A05232F38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05" y="795027"/>
            <a:ext cx="9270771" cy="506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7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59BAA-611E-7EAA-B1E8-FA43A4535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419A55-681D-BF68-B9FA-9262B9BE6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634"/>
            <a:ext cx="12192000" cy="53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8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A42F4-D93B-0E85-A493-62ED1E584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BF9460-92C0-6D0E-8945-C46152B1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03" y="820132"/>
            <a:ext cx="10216666" cy="43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1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5CC3F-EAA0-E958-9FE3-2707DB6F2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8DF01AE-93F4-5B0B-C849-AC7E7BA95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31" y="1082511"/>
            <a:ext cx="10017738" cy="514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EAB85D-4488-7E61-5BDD-2E31972109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7635"/>
          <a:stretch/>
        </p:blipFill>
        <p:spPr>
          <a:xfrm>
            <a:off x="888203" y="763571"/>
            <a:ext cx="10216666" cy="98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3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EF77A-71BC-DF27-EDF6-FB030A9D4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7A6F2-6BB1-62DB-E8D0-C469AFF1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28"/>
          <a:stretch/>
        </p:blipFill>
        <p:spPr>
          <a:xfrm>
            <a:off x="1203161" y="848023"/>
            <a:ext cx="9615995" cy="516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5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8D4F4-7ADA-EDF8-0EDC-55459AE52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187184-870E-BFA8-1347-53556B3CF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19" y="491733"/>
            <a:ext cx="9377762" cy="517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0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59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DE129 Raghul K</dc:creator>
  <cp:lastModifiedBy>DE129 Raghul K</cp:lastModifiedBy>
  <cp:revision>4</cp:revision>
  <dcterms:created xsi:type="dcterms:W3CDTF">2024-12-18T13:12:53Z</dcterms:created>
  <dcterms:modified xsi:type="dcterms:W3CDTF">2024-12-20T04:03:05Z</dcterms:modified>
</cp:coreProperties>
</file>