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4" r:id="rId6"/>
    <p:sldId id="263" r:id="rId7"/>
    <p:sldId id="262" r:id="rId8"/>
    <p:sldId id="261" r:id="rId9"/>
    <p:sldId id="257" r:id="rId10"/>
    <p:sldId id="270" r:id="rId11"/>
    <p:sldId id="269" r:id="rId12"/>
    <p:sldId id="268" r:id="rId13"/>
    <p:sldId id="260" r:id="rId14"/>
    <p:sldId id="258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E6A2-1287-A25D-BEBD-A9ECBB3E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8AFA-D04A-DB6B-8AD4-E1575783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700F-BC72-ECA9-6807-2BF8DD75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F799-11DE-3ED1-50B4-BDE80FA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7055-72C8-3234-04FE-54B20218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4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618D-9DB0-F7A4-7400-941CF4E1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DE294-2A41-68C6-FC5D-BAF52D7A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A546-CD3E-F161-FC9A-FC9E96B7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21AB-B39B-BC97-7E36-7B28438F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B950-F74A-C4CF-CB15-0E854BAD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2DF5-7F05-558F-09B1-9299D3EC9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CB9A-CA64-EA24-AC17-39733AA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1967-2A86-9502-8E75-91E26F9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8D32-F2EA-10F5-6355-FAD6FA7F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3554-9162-D7DD-57D5-58BD07AC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D71D-D10D-91C7-178A-63DAFC2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16A0-FA42-B79B-75DC-9D97F7C3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D200-F60C-A98C-FF36-CEE0DB4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DB6B-53A8-63BF-F3E0-FC5F53E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C080-F306-6DDB-A93C-A648BF5C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FDED-3B91-66B6-EE44-E606C2F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B427-9EFB-7B46-5112-F4D44C19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B8E7-42D7-A4D1-90B1-210E2471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ECC9-103B-8BDD-A786-5D672CEC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B787-EB09-1FD0-6222-236AC9D9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0F43-C266-FEBA-29A9-328B15F9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1A25-4A6D-565A-0D23-ECBAF5E98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0214-F27A-3FDE-8D22-BB7F7F7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6E2A-062A-3F54-9949-CEF688C9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E882-30DE-0FCF-95F2-8A66C38C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E891A-F21D-E44A-5DEF-DF19DF2B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C17F-2961-F2CE-798C-BB364CF6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A138-01D9-448D-4D85-F4040B51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D7E0A-5690-0010-0CBF-8B3005DC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AD37C-CE7D-5446-9067-79D83777D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B90EA-24F4-FDBA-EC60-B2D44F00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1A2D8-86CD-F2A8-3B82-C440B7F2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5B9C-6C03-619E-0F1A-94F2989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16FC-6954-6F1B-AB67-BD9913D2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1B97-9CD7-F5A5-26BF-5327177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F9BFE-FC5A-FF50-C85E-EC6FE3B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33AB6-6514-726F-E70A-1D63134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B4ED-115A-E246-5103-2294F44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3C71D-0388-3459-1387-74480F48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65696-125E-5612-8672-6DF68AE8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BE01E-AEBC-AC83-A531-990D584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023-CF84-2FDD-B2F6-C921F40B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76FE-267F-2C3C-3E2C-F82CC517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25F4-3027-CA71-BB57-0D37EC6F6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F790-131C-7272-2356-30503EC8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74A5-700B-19F4-AB7D-1BD3057B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4F15-4ECC-63A3-37C0-B935ED0A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0EB5-C308-276E-3574-27E8C2DE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7EBCF-7E50-ECE9-768E-92ABDE581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1E4FC-C300-851F-AC87-4385FFD9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B17E-AE7D-A1AD-273A-E8FE423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BDDA-502C-1D2E-5CED-546E57E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88EA-6749-27DD-1379-5BBFBF2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4A7A4-C4F3-457C-8044-E6F3963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19A8-CF28-F906-13E3-F933C65B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8529-B0CA-D56B-96E5-D829E046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9BEB-F9C6-47E7-AD74-6112391CEB2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AB79-0CA1-7CE4-F232-4844DE31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A3E0-1D21-1F2C-61DF-102A5C5D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46C4-95AD-4BF3-B3C3-DAEF2469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FB7BAA-AD23-8411-1DD1-AD20AFF6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404390"/>
            <a:ext cx="855464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C37E6-03FF-D95D-90A6-E6B092BD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4ED74-4007-26E0-234B-713F6CE9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6" y="750236"/>
            <a:ext cx="10078267" cy="46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9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E6444-02BA-5329-83B2-75324305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AC3B1-BA0F-53EE-EE4A-0918FFC2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535"/>
            <a:ext cx="12192000" cy="5578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E5C15-6243-D064-9BAD-D3FE4F78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86" r="24069" b="80981"/>
          <a:stretch/>
        </p:blipFill>
        <p:spPr>
          <a:xfrm>
            <a:off x="4460450" y="-3907"/>
            <a:ext cx="2252037" cy="8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CECE-085C-E791-05B2-DDB87CEA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E87D1-C270-8F15-9010-49E0EA05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172"/>
            <a:ext cx="12192000" cy="56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23559-EBDD-AFFA-DEBB-444A49CD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1F94A-1708-F62F-611A-F67D8287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764"/>
            <a:ext cx="12192000" cy="55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3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D7F5-46F9-CF31-6FE3-8BDEF2F0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117AA-382F-4EC3-2B3F-113B8E6B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51" y="628418"/>
            <a:ext cx="9530498" cy="56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4C9D-A300-E8CF-8A97-FA2F9C85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53087-41EB-ACCE-ED17-612C0D05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12" y="834779"/>
            <a:ext cx="9672375" cy="4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320E-55C9-D1E7-D743-762CB29D8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05D6D-F425-B888-0E75-5738B845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46" b="75210"/>
          <a:stretch/>
        </p:blipFill>
        <p:spPr>
          <a:xfrm>
            <a:off x="3967849" y="254523"/>
            <a:ext cx="7781925" cy="58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1B79C-8767-0A78-A09A-26205448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63" r="15446"/>
          <a:stretch/>
        </p:blipFill>
        <p:spPr>
          <a:xfrm>
            <a:off x="0" y="1550709"/>
            <a:ext cx="6579909" cy="375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BB7DD-E7E6-AAE8-92BF-CC21E1F4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9" r="26050"/>
          <a:stretch/>
        </p:blipFill>
        <p:spPr>
          <a:xfrm>
            <a:off x="6608190" y="1476374"/>
            <a:ext cx="558381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311C3-2B3F-058D-AB7A-A4B44D57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1BFDA-CCD7-069A-C8BF-C5F855BE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703"/>
          <a:stretch/>
        </p:blipFill>
        <p:spPr>
          <a:xfrm>
            <a:off x="273233" y="617610"/>
            <a:ext cx="11645533" cy="44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723F-9653-58E6-E2A7-F7F151E7C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D9194-779D-4028-5A39-55DE07A8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54"/>
          <a:stretch/>
        </p:blipFill>
        <p:spPr>
          <a:xfrm>
            <a:off x="977957" y="926183"/>
            <a:ext cx="10104109" cy="46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2495F-4183-246E-301F-391591006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5E536F-4DAD-421D-BB29-CA4FFBEB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18" y="533806"/>
            <a:ext cx="7744906" cy="4734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1A1E1-2315-EB9B-FDD2-C2AE178E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17" y="2325012"/>
            <a:ext cx="846890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73D5-9A11-FF75-5488-00E2D324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CA098-7ED4-9A96-74CF-A05232F3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5" y="795027"/>
            <a:ext cx="9270771" cy="50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59BAA-611E-7EAA-B1E8-FA43A4535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19A55-681D-BF68-B9FA-9262B9BE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634"/>
            <a:ext cx="12192000" cy="53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A42F4-D93B-0E85-A493-62ED1E58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F9460-92C0-6D0E-8945-C46152B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3" y="820132"/>
            <a:ext cx="10216666" cy="43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5CC3F-EAA0-E958-9FE3-2707DB6F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DF01AE-93F4-5B0B-C849-AC7E7BA9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31" y="1082511"/>
            <a:ext cx="10017738" cy="51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EAB85D-4488-7E61-5BDD-2E319721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635"/>
          <a:stretch/>
        </p:blipFill>
        <p:spPr>
          <a:xfrm>
            <a:off x="888203" y="763571"/>
            <a:ext cx="10216666" cy="9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77A-71BC-DF27-EDF6-FB030A9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7A6F2-6BB1-62DB-E8D0-C469AFF1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8"/>
          <a:stretch/>
        </p:blipFill>
        <p:spPr>
          <a:xfrm>
            <a:off x="1203161" y="848023"/>
            <a:ext cx="9615995" cy="51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5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D4F4-7ADA-EDF8-0EDC-55459AE5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87184-870E-BFA8-1347-53556B3C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19" y="491733"/>
            <a:ext cx="9377762" cy="51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DE129 Raghul K</dc:creator>
  <cp:lastModifiedBy>DE129 Raghul K</cp:lastModifiedBy>
  <cp:revision>3</cp:revision>
  <dcterms:created xsi:type="dcterms:W3CDTF">2024-12-18T13:12:53Z</dcterms:created>
  <dcterms:modified xsi:type="dcterms:W3CDTF">2024-12-19T05:59:33Z</dcterms:modified>
</cp:coreProperties>
</file>