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Montserrat" charset="0"/>
      <p:regular r:id="rId13"/>
      <p:bold r:id="rId14"/>
      <p:italic r:id="rId15"/>
      <p:boldItalic r:id="rId16"/>
    </p:embeddedFont>
    <p:embeddedFont>
      <p:font typeface="Verdana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d83c41cf6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6d83c41cf6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d44e3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d44e32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83c41cf6_1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6d83c41cf6_1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d355b4f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7cd355b4f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d355b4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7cd355b4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cd355b4f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cd355b4f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cd355b4f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7cd355b4f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cd355b4f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7cd355b4f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cd355b4f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7cd355b4f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2F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727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7274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733250" y="3508150"/>
            <a:ext cx="73239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3600" b="1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       CareAll - Earn By Caring</a:t>
            </a:r>
            <a:endParaRPr sz="3600" b="1" i="0" u="none" strike="noStrike" cap="none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200" y="1121687"/>
            <a:ext cx="4138000" cy="23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265500" y="2089225"/>
            <a:ext cx="40452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4800" b="1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sz="4800" b="1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500"/>
              <a:buFont typeface="Montserrat"/>
              <a:buChar char="●"/>
            </a:pPr>
            <a:r>
              <a:rPr lang="en" sz="1500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sz="1500"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500"/>
              <a:buFont typeface="Montserrat"/>
              <a:buChar char="●"/>
            </a:pPr>
            <a:r>
              <a:rPr lang="en" sz="1500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System Requirements</a:t>
            </a:r>
            <a:endParaRPr sz="1500"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500"/>
              <a:buFont typeface="Montserrat"/>
              <a:buChar char="●"/>
            </a:pPr>
            <a:r>
              <a:rPr lang="en" sz="1500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Use Case Diagram</a:t>
            </a:r>
            <a:endParaRPr sz="1500"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500"/>
              <a:buFont typeface="Montserrat"/>
              <a:buChar char="●"/>
            </a:pPr>
            <a:r>
              <a:rPr lang="en" sz="1500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Class Diagram</a:t>
            </a:r>
            <a:endParaRPr sz="1500"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500"/>
              <a:buFont typeface="Montserrat"/>
              <a:buChar char="●"/>
            </a:pPr>
            <a:r>
              <a:rPr lang="en" sz="1500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Entity Relationship </a:t>
            </a:r>
            <a:r>
              <a:rPr lang="en" sz="1500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endParaRPr sz="1500"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500"/>
              <a:buFont typeface="Montserrat"/>
              <a:buChar char="●"/>
            </a:pPr>
            <a:r>
              <a:rPr lang="en" sz="1500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Code</a:t>
            </a:r>
            <a:endParaRPr sz="1500"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500"/>
              <a:buFont typeface="Montserrat"/>
              <a:buChar char="●"/>
            </a:pPr>
            <a:r>
              <a:rPr lang="en" sz="1500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 sz="1500"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5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Objective of CareAll - Earn by Caring</a:t>
            </a:r>
            <a:endParaRPr sz="2500"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7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17" name="Google Shape;117;p27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Developer Programs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8" name="Google Shape;118;p27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9" name="Google Shape;119;p27"/>
          <p:cNvSpPr txBox="1"/>
          <p:nvPr/>
        </p:nvSpPr>
        <p:spPr>
          <a:xfrm>
            <a:off x="593150" y="9022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CareAll is a software build to deal with severe care shortage for the next decade.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Lot of people love caring &amp; there are much more people who want care. 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CareAll is a platform for making care as a service available.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There are two types of users in the platform - CareSeeker &amp; CareProvider.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Careseeker will be buying care services &amp; care provider will be earning money in return.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CareAll will be a platform to bring these two communities together.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Careseeker &amp; Careprovider will be reviewed &amp; rated by provider/seeker of the service.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5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Software System Requirements</a:t>
            </a:r>
            <a:endParaRPr sz="2500"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28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27" name="Google Shape;127;p28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Developer Programs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8" name="Google Shape;128;p28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9" name="Google Shape;129;p28"/>
          <p:cNvSpPr txBox="1"/>
          <p:nvPr/>
        </p:nvSpPr>
        <p:spPr>
          <a:xfrm>
            <a:off x="593150" y="9022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User Profile creation &amp; assign type of user.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Careprovider user </a:t>
            </a:r>
            <a:r>
              <a:rPr lang="en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should </a:t>
            </a: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request careseeker if they need care.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CareSeeker should be able approve request</a:t>
            </a:r>
            <a:r>
              <a:rPr lang="en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CareProvider cannot send multiple requests to one CareSeeker.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CareProvider cannot have more than 4 careseeker at same time.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CareSeeker can have multiple </a:t>
            </a:r>
            <a:r>
              <a:rPr lang="en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CareProviders.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CareSeeker maintains minimum balance to employ CareProvider.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Paying careprovider money after every </a:t>
            </a:r>
            <a:r>
              <a:rPr lang="en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month and amount will be deducted from CareSeeker account and add’s to CareProvider account.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Free up CareProvider if not necessory to CareSeeker.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endParaRPr lang="en" dirty="0" smtClean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5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Hardware System Requirement</a:t>
            </a:r>
            <a:endParaRPr sz="2500"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9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37" name="Google Shape;137;p29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Developer Programs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8" name="Google Shape;138;p29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9" name="Google Shape;139;p29"/>
          <p:cNvSpPr txBox="1"/>
          <p:nvPr/>
        </p:nvSpPr>
        <p:spPr>
          <a:xfrm>
            <a:off x="593150" y="9022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MySQL database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500" b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Use case Diagram</a:t>
            </a:r>
            <a:endParaRPr sz="2500" b="1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30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47" name="Google Shape;147;p30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Developer Programs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8" name="Google Shape;148;p30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9" name="Google Shape;149;p30"/>
          <p:cNvSpPr txBox="1"/>
          <p:nvPr/>
        </p:nvSpPr>
        <p:spPr>
          <a:xfrm>
            <a:off x="593150" y="902225"/>
            <a:ext cx="39789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Actors 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○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CareProvider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○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CareSeeker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○"/>
            </a:pPr>
            <a:r>
              <a:rPr lang="en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System - Recommending, Search &amp; Listing functionality, Manage Accout balance, Funds.</a:t>
            </a:r>
            <a:endParaRPr dirty="0" smtClean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D:\care all\Use case care provider &amp; Seeker.drawio-page-001.jpg"/>
          <p:cNvPicPr>
            <a:picLocks noChangeAspect="1" noChangeArrowheads="1"/>
          </p:cNvPicPr>
          <p:nvPr/>
        </p:nvPicPr>
        <p:blipFill>
          <a:blip r:embed="rId3"/>
          <a:srcRect t="3314" r="12540" b="26588"/>
          <a:stretch>
            <a:fillRect/>
          </a:stretch>
        </p:blipFill>
        <p:spPr bwMode="auto">
          <a:xfrm>
            <a:off x="4972050" y="0"/>
            <a:ext cx="3762047" cy="4656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en" sz="2500" b="1" dirty="0" smtClean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Use case Diagram</a:t>
            </a:r>
            <a:endParaRPr sz="2500" b="1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31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58" name="Google Shape;158;p31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Developer Programs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9" name="Google Shape;159;p31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050" name="Picture 2" descr="D:\care all\Use case Adimin.drawio-page-001.jpg"/>
          <p:cNvPicPr>
            <a:picLocks noChangeAspect="1" noChangeArrowheads="1"/>
          </p:cNvPicPr>
          <p:nvPr/>
        </p:nvPicPr>
        <p:blipFill>
          <a:blip r:embed="rId3"/>
          <a:srcRect l="2962" t="3867" r="24734" b="10906"/>
          <a:stretch>
            <a:fillRect/>
          </a:stretch>
        </p:blipFill>
        <p:spPr bwMode="auto">
          <a:xfrm>
            <a:off x="5124451" y="0"/>
            <a:ext cx="2933699" cy="4698124"/>
          </a:xfrm>
          <a:prstGeom prst="rect">
            <a:avLst/>
          </a:prstGeom>
          <a:noFill/>
        </p:spPr>
      </p:pic>
      <p:sp>
        <p:nvSpPr>
          <p:cNvPr id="9" name="Google Shape;149;p30"/>
          <p:cNvSpPr txBox="1"/>
          <p:nvPr/>
        </p:nvSpPr>
        <p:spPr>
          <a:xfrm>
            <a:off x="593150" y="902225"/>
            <a:ext cx="39789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Actors </a:t>
            </a: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746"/>
              </a:buClr>
              <a:buSzPts val="1400"/>
              <a:buFont typeface="Montserrat"/>
              <a:buChar char="○"/>
            </a:pPr>
            <a:r>
              <a:rPr lang="en" dirty="0" smtClean="0">
                <a:solidFill>
                  <a:srgbClr val="172746"/>
                </a:solidFill>
                <a:latin typeface="Montserrat"/>
                <a:ea typeface="Montserrat"/>
                <a:cs typeface="Montserrat"/>
                <a:sym typeface="Montserrat"/>
              </a:rPr>
              <a:t>System - Recommending, Search &amp; Listing functionality, Manage Accout balance, Funds.</a:t>
            </a:r>
            <a:endParaRPr dirty="0" smtClean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7274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500" b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Class Diagram</a:t>
            </a:r>
            <a:endParaRPr sz="2500" b="1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157;p31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58" name="Google Shape;158;p31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Developer Programs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9" name="Google Shape;159;p31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3074" name="Picture 2" descr="D:\care all\Class Diagram_Care-all.drawio-page-001.jpg"/>
          <p:cNvPicPr>
            <a:picLocks noChangeAspect="1" noChangeArrowheads="1"/>
          </p:cNvPicPr>
          <p:nvPr/>
        </p:nvPicPr>
        <p:blipFill>
          <a:blip r:embed="rId3"/>
          <a:srcRect l="4514" t="3914" r="16442" b="23359"/>
          <a:stretch>
            <a:fillRect/>
          </a:stretch>
        </p:blipFill>
        <p:spPr bwMode="auto">
          <a:xfrm>
            <a:off x="3095624" y="0"/>
            <a:ext cx="5006975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500" b="1" dirty="0" smtClean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ERD Diagram</a:t>
            </a:r>
            <a:endParaRPr sz="2500" b="1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157;p31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58" name="Google Shape;158;p31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Developer Programs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9" name="Google Shape;159;p31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4098" name="Picture 2" descr="D:\care all\ERD Diagram Care-All2.drawio-page-001.jpg"/>
          <p:cNvPicPr>
            <a:picLocks noChangeAspect="1" noChangeArrowheads="1"/>
          </p:cNvPicPr>
          <p:nvPr/>
        </p:nvPicPr>
        <p:blipFill>
          <a:blip r:embed="rId3"/>
          <a:srcRect l="4207" t="3883" r="17484" b="10890"/>
          <a:stretch>
            <a:fillRect/>
          </a:stretch>
        </p:blipFill>
        <p:spPr bwMode="auto">
          <a:xfrm>
            <a:off x="3573516" y="0"/>
            <a:ext cx="5570483" cy="4698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317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Montserrat</vt:lpstr>
      <vt:lpstr>Verdana</vt:lpstr>
      <vt:lpstr>Simple Light</vt:lpstr>
      <vt:lpstr>Simple Light</vt:lpstr>
      <vt:lpstr>Slide 1</vt:lpstr>
      <vt:lpstr>Objective</vt:lpstr>
      <vt:lpstr>Objective of CareAll - Earn by Caring</vt:lpstr>
      <vt:lpstr>Software System Requirements</vt:lpstr>
      <vt:lpstr>Hardware System Requirement</vt:lpstr>
      <vt:lpstr>Use case Diagram</vt:lpstr>
      <vt:lpstr>Use case Diagram</vt:lpstr>
      <vt:lpstr>Class Diagram</vt:lpstr>
      <vt:lpstr>ERD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Raghunandan Y</dc:creator>
  <cp:lastModifiedBy>Raghunandan</cp:lastModifiedBy>
  <cp:revision>69</cp:revision>
  <dcterms:modified xsi:type="dcterms:W3CDTF">2020-02-16T16:17:10Z</dcterms:modified>
</cp:coreProperties>
</file>