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DC016A-E3F0-468A-985C-9981770F2412}">
          <p14:sldIdLst>
            <p14:sldId id="256"/>
          </p14:sldIdLst>
        </p14:section>
        <p14:section name="Content" id="{CB8C40EB-5643-412D-B789-BC648B3FAEC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End" id="{6142E886-7748-4FCD-9E9B-F8C06618B24C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>
        <p:scale>
          <a:sx n="75" d="100"/>
          <a:sy n="75" d="100"/>
        </p:scale>
        <p:origin x="163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har Vemuri" userId="76e615ebb99b9c7b" providerId="LiveId" clId="{2719507C-4F9C-44EB-B7BC-6B908C65BD3E}"/>
    <pc:docChg chg="undo custSel addSld delSld modSld addSection delSection modSection">
      <pc:chgData name="Manohar Vemuri" userId="76e615ebb99b9c7b" providerId="LiveId" clId="{2719507C-4F9C-44EB-B7BC-6B908C65BD3E}" dt="2023-04-18T17:41:23.838" v="777" actId="1076"/>
      <pc:docMkLst>
        <pc:docMk/>
      </pc:docMkLst>
      <pc:sldChg chg="modSp">
        <pc:chgData name="Manohar Vemuri" userId="76e615ebb99b9c7b" providerId="LiveId" clId="{2719507C-4F9C-44EB-B7BC-6B908C65BD3E}" dt="2023-04-17T22:28:05.745" v="354"/>
        <pc:sldMkLst>
          <pc:docMk/>
          <pc:sldMk cId="4156886738" sldId="256"/>
        </pc:sldMkLst>
        <pc:spChg chg="mod">
          <ac:chgData name="Manohar Vemuri" userId="76e615ebb99b9c7b" providerId="LiveId" clId="{2719507C-4F9C-44EB-B7BC-6B908C65BD3E}" dt="2023-04-17T22:28:05.745" v="354"/>
          <ac:spMkLst>
            <pc:docMk/>
            <pc:sldMk cId="4156886738" sldId="256"/>
            <ac:spMk id="2" creationId="{A31355C2-8896-DDD9-0834-4747771270FD}"/>
          </ac:spMkLst>
        </pc:spChg>
        <pc:spChg chg="mod">
          <ac:chgData name="Manohar Vemuri" userId="76e615ebb99b9c7b" providerId="LiveId" clId="{2719507C-4F9C-44EB-B7BC-6B908C65BD3E}" dt="2023-04-17T22:28:05.745" v="354"/>
          <ac:spMkLst>
            <pc:docMk/>
            <pc:sldMk cId="4156886738" sldId="256"/>
            <ac:spMk id="3" creationId="{7C976954-B64E-AB07-EC6F-0ACABACBF544}"/>
          </ac:spMkLst>
        </pc:spChg>
      </pc:sldChg>
      <pc:sldChg chg="modSp mod">
        <pc:chgData name="Manohar Vemuri" userId="76e615ebb99b9c7b" providerId="LiveId" clId="{2719507C-4F9C-44EB-B7BC-6B908C65BD3E}" dt="2023-04-17T22:32:12.362" v="582" actId="12"/>
        <pc:sldMkLst>
          <pc:docMk/>
          <pc:sldMk cId="1755686733" sldId="257"/>
        </pc:sldMkLst>
        <pc:spChg chg="mod">
          <ac:chgData name="Manohar Vemuri" userId="76e615ebb99b9c7b" providerId="LiveId" clId="{2719507C-4F9C-44EB-B7BC-6B908C65BD3E}" dt="2023-04-17T22:28:05.745" v="354"/>
          <ac:spMkLst>
            <pc:docMk/>
            <pc:sldMk cId="1755686733" sldId="257"/>
            <ac:spMk id="3" creationId="{0A7C6E05-6EEC-3464-7E95-DE95238F9217}"/>
          </ac:spMkLst>
        </pc:spChg>
        <pc:spChg chg="mod">
          <ac:chgData name="Manohar Vemuri" userId="76e615ebb99b9c7b" providerId="LiveId" clId="{2719507C-4F9C-44EB-B7BC-6B908C65BD3E}" dt="2023-04-17T22:32:12.362" v="582" actId="12"/>
          <ac:spMkLst>
            <pc:docMk/>
            <pc:sldMk cId="1755686733" sldId="257"/>
            <ac:spMk id="4" creationId="{5757AE9A-5448-7B30-53CF-9F057726261F}"/>
          </ac:spMkLst>
        </pc:spChg>
      </pc:sldChg>
      <pc:sldChg chg="modSp">
        <pc:chgData name="Manohar Vemuri" userId="76e615ebb99b9c7b" providerId="LiveId" clId="{2719507C-4F9C-44EB-B7BC-6B908C65BD3E}" dt="2023-04-17T22:28:05.745" v="354"/>
        <pc:sldMkLst>
          <pc:docMk/>
          <pc:sldMk cId="1864033488" sldId="258"/>
        </pc:sldMkLst>
        <pc:spChg chg="mod">
          <ac:chgData name="Manohar Vemuri" userId="76e615ebb99b9c7b" providerId="LiveId" clId="{2719507C-4F9C-44EB-B7BC-6B908C65BD3E}" dt="2023-04-17T22:28:05.745" v="354"/>
          <ac:spMkLst>
            <pc:docMk/>
            <pc:sldMk cId="1864033488" sldId="258"/>
            <ac:spMk id="3" creationId="{0A7C6E05-6EEC-3464-7E95-DE95238F9217}"/>
          </ac:spMkLst>
        </pc:spChg>
        <pc:spChg chg="mod">
          <ac:chgData name="Manohar Vemuri" userId="76e615ebb99b9c7b" providerId="LiveId" clId="{2719507C-4F9C-44EB-B7BC-6B908C65BD3E}" dt="2023-04-17T22:28:05.745" v="354"/>
          <ac:spMkLst>
            <pc:docMk/>
            <pc:sldMk cId="1864033488" sldId="258"/>
            <ac:spMk id="4" creationId="{5757AE9A-5448-7B30-53CF-9F057726261F}"/>
          </ac:spMkLst>
        </pc:spChg>
      </pc:sldChg>
      <pc:sldChg chg="modSp">
        <pc:chgData name="Manohar Vemuri" userId="76e615ebb99b9c7b" providerId="LiveId" clId="{2719507C-4F9C-44EB-B7BC-6B908C65BD3E}" dt="2023-04-17T22:28:05.745" v="354"/>
        <pc:sldMkLst>
          <pc:docMk/>
          <pc:sldMk cId="3726182523" sldId="259"/>
        </pc:sldMkLst>
        <pc:spChg chg="mod">
          <ac:chgData name="Manohar Vemuri" userId="76e615ebb99b9c7b" providerId="LiveId" clId="{2719507C-4F9C-44EB-B7BC-6B908C65BD3E}" dt="2023-04-17T22:28:05.745" v="354"/>
          <ac:spMkLst>
            <pc:docMk/>
            <pc:sldMk cId="3726182523" sldId="259"/>
            <ac:spMk id="3" creationId="{0A7C6E05-6EEC-3464-7E95-DE95238F9217}"/>
          </ac:spMkLst>
        </pc:spChg>
        <pc:spChg chg="mod">
          <ac:chgData name="Manohar Vemuri" userId="76e615ebb99b9c7b" providerId="LiveId" clId="{2719507C-4F9C-44EB-B7BC-6B908C65BD3E}" dt="2023-04-17T22:28:05.745" v="354"/>
          <ac:spMkLst>
            <pc:docMk/>
            <pc:sldMk cId="3726182523" sldId="259"/>
            <ac:spMk id="4" creationId="{5757AE9A-5448-7B30-53CF-9F057726261F}"/>
          </ac:spMkLst>
        </pc:spChg>
      </pc:sldChg>
      <pc:sldChg chg="modSp mod">
        <pc:chgData name="Manohar Vemuri" userId="76e615ebb99b9c7b" providerId="LiveId" clId="{2719507C-4F9C-44EB-B7BC-6B908C65BD3E}" dt="2023-04-17T22:28:05.745" v="354"/>
        <pc:sldMkLst>
          <pc:docMk/>
          <pc:sldMk cId="3405933493" sldId="260"/>
        </pc:sldMkLst>
        <pc:spChg chg="mod">
          <ac:chgData name="Manohar Vemuri" userId="76e615ebb99b9c7b" providerId="LiveId" clId="{2719507C-4F9C-44EB-B7BC-6B908C65BD3E}" dt="2023-04-17T22:28:05.745" v="354"/>
          <ac:spMkLst>
            <pc:docMk/>
            <pc:sldMk cId="3405933493" sldId="260"/>
            <ac:spMk id="4" creationId="{5757AE9A-5448-7B30-53CF-9F057726261F}"/>
          </ac:spMkLst>
        </pc:spChg>
      </pc:sldChg>
      <pc:sldChg chg="modSp">
        <pc:chgData name="Manohar Vemuri" userId="76e615ebb99b9c7b" providerId="LiveId" clId="{2719507C-4F9C-44EB-B7BC-6B908C65BD3E}" dt="2023-04-17T22:28:05.745" v="354"/>
        <pc:sldMkLst>
          <pc:docMk/>
          <pc:sldMk cId="236633390" sldId="261"/>
        </pc:sldMkLst>
        <pc:spChg chg="mod">
          <ac:chgData name="Manohar Vemuri" userId="76e615ebb99b9c7b" providerId="LiveId" clId="{2719507C-4F9C-44EB-B7BC-6B908C65BD3E}" dt="2023-04-17T22:28:05.745" v="354"/>
          <ac:spMkLst>
            <pc:docMk/>
            <pc:sldMk cId="236633390" sldId="261"/>
            <ac:spMk id="3" creationId="{0A7C6E05-6EEC-3464-7E95-DE95238F9217}"/>
          </ac:spMkLst>
        </pc:spChg>
      </pc:sldChg>
      <pc:sldChg chg="modSp">
        <pc:chgData name="Manohar Vemuri" userId="76e615ebb99b9c7b" providerId="LiveId" clId="{2719507C-4F9C-44EB-B7BC-6B908C65BD3E}" dt="2023-04-17T22:28:05.745" v="354"/>
        <pc:sldMkLst>
          <pc:docMk/>
          <pc:sldMk cId="1964082025" sldId="262"/>
        </pc:sldMkLst>
        <pc:spChg chg="mod">
          <ac:chgData name="Manohar Vemuri" userId="76e615ebb99b9c7b" providerId="LiveId" clId="{2719507C-4F9C-44EB-B7BC-6B908C65BD3E}" dt="2023-04-17T22:28:05.745" v="354"/>
          <ac:spMkLst>
            <pc:docMk/>
            <pc:sldMk cId="1964082025" sldId="262"/>
            <ac:spMk id="3" creationId="{0A7C6E05-6EEC-3464-7E95-DE95238F9217}"/>
          </ac:spMkLst>
        </pc:spChg>
      </pc:sldChg>
      <pc:sldChg chg="modSp">
        <pc:chgData name="Manohar Vemuri" userId="76e615ebb99b9c7b" providerId="LiveId" clId="{2719507C-4F9C-44EB-B7BC-6B908C65BD3E}" dt="2023-04-17T22:28:05.745" v="354"/>
        <pc:sldMkLst>
          <pc:docMk/>
          <pc:sldMk cId="277403947" sldId="263"/>
        </pc:sldMkLst>
        <pc:spChg chg="mod">
          <ac:chgData name="Manohar Vemuri" userId="76e615ebb99b9c7b" providerId="LiveId" clId="{2719507C-4F9C-44EB-B7BC-6B908C65BD3E}" dt="2023-04-17T22:28:05.745" v="354"/>
          <ac:spMkLst>
            <pc:docMk/>
            <pc:sldMk cId="277403947" sldId="263"/>
            <ac:spMk id="3" creationId="{0A7C6E05-6EEC-3464-7E95-DE95238F9217}"/>
          </ac:spMkLst>
        </pc:spChg>
      </pc:sldChg>
      <pc:sldChg chg="modSp">
        <pc:chgData name="Manohar Vemuri" userId="76e615ebb99b9c7b" providerId="LiveId" clId="{2719507C-4F9C-44EB-B7BC-6B908C65BD3E}" dt="2023-04-17T22:28:05.745" v="354"/>
        <pc:sldMkLst>
          <pc:docMk/>
          <pc:sldMk cId="915778732" sldId="264"/>
        </pc:sldMkLst>
        <pc:spChg chg="mod">
          <ac:chgData name="Manohar Vemuri" userId="76e615ebb99b9c7b" providerId="LiveId" clId="{2719507C-4F9C-44EB-B7BC-6B908C65BD3E}" dt="2023-04-17T22:28:05.745" v="354"/>
          <ac:spMkLst>
            <pc:docMk/>
            <pc:sldMk cId="915778732" sldId="264"/>
            <ac:spMk id="3" creationId="{0A7C6E05-6EEC-3464-7E95-DE95238F9217}"/>
          </ac:spMkLst>
        </pc:spChg>
      </pc:sldChg>
      <pc:sldChg chg="addSp delSp modSp add mod">
        <pc:chgData name="Manohar Vemuri" userId="76e615ebb99b9c7b" providerId="LiveId" clId="{2719507C-4F9C-44EB-B7BC-6B908C65BD3E}" dt="2023-04-17T22:36:24.550" v="710" actId="1076"/>
        <pc:sldMkLst>
          <pc:docMk/>
          <pc:sldMk cId="4207580373" sldId="265"/>
        </pc:sldMkLst>
        <pc:spChg chg="mod">
          <ac:chgData name="Manohar Vemuri" userId="76e615ebb99b9c7b" providerId="LiveId" clId="{2719507C-4F9C-44EB-B7BC-6B908C65BD3E}" dt="2023-04-17T22:28:05.745" v="354"/>
          <ac:spMkLst>
            <pc:docMk/>
            <pc:sldMk cId="4207580373" sldId="265"/>
            <ac:spMk id="3" creationId="{0A7C6E05-6EEC-3464-7E95-DE95238F9217}"/>
          </ac:spMkLst>
        </pc:spChg>
        <pc:spChg chg="del">
          <ac:chgData name="Manohar Vemuri" userId="76e615ebb99b9c7b" providerId="LiveId" clId="{2719507C-4F9C-44EB-B7BC-6B908C65BD3E}" dt="2023-04-17T20:56:22.059" v="1" actId="478"/>
          <ac:spMkLst>
            <pc:docMk/>
            <pc:sldMk cId="4207580373" sldId="265"/>
            <ac:spMk id="4" creationId="{5757AE9A-5448-7B30-53CF-9F057726261F}"/>
          </ac:spMkLst>
        </pc:spChg>
        <pc:spChg chg="add mod">
          <ac:chgData name="Manohar Vemuri" userId="76e615ebb99b9c7b" providerId="LiveId" clId="{2719507C-4F9C-44EB-B7BC-6B908C65BD3E}" dt="2023-04-17T22:08:53.217" v="23" actId="14100"/>
          <ac:spMkLst>
            <pc:docMk/>
            <pc:sldMk cId="4207580373" sldId="265"/>
            <ac:spMk id="7" creationId="{FF4FCE8C-BC65-3175-5DB4-F64BD9EA31D0}"/>
          </ac:spMkLst>
        </pc:spChg>
        <pc:spChg chg="add">
          <ac:chgData name="Manohar Vemuri" userId="76e615ebb99b9c7b" providerId="LiveId" clId="{2719507C-4F9C-44EB-B7BC-6B908C65BD3E}" dt="2023-04-17T22:08:59.903" v="24"/>
          <ac:spMkLst>
            <pc:docMk/>
            <pc:sldMk cId="4207580373" sldId="265"/>
            <ac:spMk id="8" creationId="{FEE92AE8-098E-A8B2-AB9E-D98682041D88}"/>
          </ac:spMkLst>
        </pc:spChg>
        <pc:spChg chg="add mod">
          <ac:chgData name="Manohar Vemuri" userId="76e615ebb99b9c7b" providerId="LiveId" clId="{2719507C-4F9C-44EB-B7BC-6B908C65BD3E}" dt="2023-04-17T22:09:22.015" v="27" actId="14100"/>
          <ac:spMkLst>
            <pc:docMk/>
            <pc:sldMk cId="4207580373" sldId="265"/>
            <ac:spMk id="9" creationId="{8FC4F5BD-19C6-4CA2-619B-2F03EF0FE7FB}"/>
          </ac:spMkLst>
        </pc:spChg>
        <pc:spChg chg="add mod">
          <ac:chgData name="Manohar Vemuri" userId="76e615ebb99b9c7b" providerId="LiveId" clId="{2719507C-4F9C-44EB-B7BC-6B908C65BD3E}" dt="2023-04-17T22:36:12.802" v="702" actId="1037"/>
          <ac:spMkLst>
            <pc:docMk/>
            <pc:sldMk cId="4207580373" sldId="265"/>
            <ac:spMk id="12" creationId="{9C10A918-2550-B0E1-B40F-90E917CD8F75}"/>
          </ac:spMkLst>
        </pc:spChg>
        <pc:spChg chg="add mod">
          <ac:chgData name="Manohar Vemuri" userId="76e615ebb99b9c7b" providerId="LiveId" clId="{2719507C-4F9C-44EB-B7BC-6B908C65BD3E}" dt="2023-04-17T22:36:16.817" v="709" actId="1037"/>
          <ac:spMkLst>
            <pc:docMk/>
            <pc:sldMk cId="4207580373" sldId="265"/>
            <ac:spMk id="13" creationId="{070990D7-72D8-BB27-6BE1-FDA8A6F33872}"/>
          </ac:spMkLst>
        </pc:spChg>
        <pc:spChg chg="add mod">
          <ac:chgData name="Manohar Vemuri" userId="76e615ebb99b9c7b" providerId="LiveId" clId="{2719507C-4F9C-44EB-B7BC-6B908C65BD3E}" dt="2023-04-17T22:36:24.550" v="710" actId="1076"/>
          <ac:spMkLst>
            <pc:docMk/>
            <pc:sldMk cId="4207580373" sldId="265"/>
            <ac:spMk id="14" creationId="{51FD7BB1-1F8F-5145-EE49-31905EAABB6A}"/>
          </ac:spMkLst>
        </pc:spChg>
        <pc:picChg chg="add mod">
          <ac:chgData name="Manohar Vemuri" userId="76e615ebb99b9c7b" providerId="LiveId" clId="{2719507C-4F9C-44EB-B7BC-6B908C65BD3E}" dt="2023-04-17T21:17:14.359" v="21" actId="14100"/>
          <ac:picMkLst>
            <pc:docMk/>
            <pc:sldMk cId="4207580373" sldId="265"/>
            <ac:picMk id="6" creationId="{98F5C15D-0CF5-8733-9A54-5374566BF609}"/>
          </ac:picMkLst>
        </pc:picChg>
        <pc:picChg chg="add mod">
          <ac:chgData name="Manohar Vemuri" userId="76e615ebb99b9c7b" providerId="LiveId" clId="{2719507C-4F9C-44EB-B7BC-6B908C65BD3E}" dt="2023-04-17T22:33:53.351" v="631" actId="1037"/>
          <ac:picMkLst>
            <pc:docMk/>
            <pc:sldMk cId="4207580373" sldId="265"/>
            <ac:picMk id="11" creationId="{C4C96309-F9A9-42D6-AB14-43C6E3E264E6}"/>
          </ac:picMkLst>
        </pc:picChg>
        <pc:picChg chg="add mod">
          <ac:chgData name="Manohar Vemuri" userId="76e615ebb99b9c7b" providerId="LiveId" clId="{2719507C-4F9C-44EB-B7BC-6B908C65BD3E}" dt="2023-04-17T22:33:44.852" v="607" actId="1076"/>
          <ac:picMkLst>
            <pc:docMk/>
            <pc:sldMk cId="4207580373" sldId="265"/>
            <ac:picMk id="10248" creationId="{1F4058D5-7897-183E-2380-B23781B227D7}"/>
          </ac:picMkLst>
        </pc:picChg>
        <pc:picChg chg="add del">
          <ac:chgData name="Manohar Vemuri" userId="76e615ebb99b9c7b" providerId="LiveId" clId="{2719507C-4F9C-44EB-B7BC-6B908C65BD3E}" dt="2023-04-17T22:34:29.649" v="645"/>
          <ac:picMkLst>
            <pc:docMk/>
            <pc:sldMk cId="4207580373" sldId="265"/>
            <ac:picMk id="10250" creationId="{E3A87B02-5E75-38A4-C6E4-53F6AE6F1670}"/>
          </ac:picMkLst>
        </pc:picChg>
      </pc:sldChg>
      <pc:sldChg chg="addSp delSp modSp add mod">
        <pc:chgData name="Manohar Vemuri" userId="76e615ebb99b9c7b" providerId="LiveId" clId="{2719507C-4F9C-44EB-B7BC-6B908C65BD3E}" dt="2023-04-17T22:37:32.776" v="711" actId="122"/>
        <pc:sldMkLst>
          <pc:docMk/>
          <pc:sldMk cId="1766374668" sldId="266"/>
        </pc:sldMkLst>
        <pc:spChg chg="mod">
          <ac:chgData name="Manohar Vemuri" userId="76e615ebb99b9c7b" providerId="LiveId" clId="{2719507C-4F9C-44EB-B7BC-6B908C65BD3E}" dt="2023-04-17T22:28:05.745" v="354"/>
          <ac:spMkLst>
            <pc:docMk/>
            <pc:sldMk cId="1766374668" sldId="266"/>
            <ac:spMk id="3" creationId="{0A7C6E05-6EEC-3464-7E95-DE95238F9217}"/>
          </ac:spMkLst>
        </pc:spChg>
        <pc:spChg chg="add del">
          <ac:chgData name="Manohar Vemuri" userId="76e615ebb99b9c7b" providerId="LiveId" clId="{2719507C-4F9C-44EB-B7BC-6B908C65BD3E}" dt="2023-04-17T22:13:06.965" v="69" actId="3680"/>
          <ac:spMkLst>
            <pc:docMk/>
            <pc:sldMk cId="1766374668" sldId="266"/>
            <ac:spMk id="4" creationId="{5757AE9A-5448-7B30-53CF-9F057726261F}"/>
          </ac:spMkLst>
        </pc:spChg>
        <pc:graphicFrameChg chg="add del mod ord modGraphic">
          <ac:chgData name="Manohar Vemuri" userId="76e615ebb99b9c7b" providerId="LiveId" clId="{2719507C-4F9C-44EB-B7BC-6B908C65BD3E}" dt="2023-04-17T22:12:59.787" v="68" actId="3680"/>
          <ac:graphicFrameMkLst>
            <pc:docMk/>
            <pc:sldMk cId="1766374668" sldId="266"/>
            <ac:graphicFrameMk id="5" creationId="{AFA07C59-A6A8-E992-1744-62FA32CA207F}"/>
          </ac:graphicFrameMkLst>
        </pc:graphicFrameChg>
        <pc:graphicFrameChg chg="add mod ord modGraphic">
          <ac:chgData name="Manohar Vemuri" userId="76e615ebb99b9c7b" providerId="LiveId" clId="{2719507C-4F9C-44EB-B7BC-6B908C65BD3E}" dt="2023-04-17T22:37:32.776" v="711" actId="122"/>
          <ac:graphicFrameMkLst>
            <pc:docMk/>
            <pc:sldMk cId="1766374668" sldId="266"/>
            <ac:graphicFrameMk id="6" creationId="{8741E416-2183-07F9-9791-B7BFF3ACE9FC}"/>
          </ac:graphicFrameMkLst>
        </pc:graphicFrameChg>
      </pc:sldChg>
      <pc:sldChg chg="addSp delSp modSp add mod">
        <pc:chgData name="Manohar Vemuri" userId="76e615ebb99b9c7b" providerId="LiveId" clId="{2719507C-4F9C-44EB-B7BC-6B908C65BD3E}" dt="2023-04-18T17:41:23.838" v="777" actId="1076"/>
        <pc:sldMkLst>
          <pc:docMk/>
          <pc:sldMk cId="2108806967" sldId="267"/>
        </pc:sldMkLst>
        <pc:spChg chg="mod">
          <ac:chgData name="Manohar Vemuri" userId="76e615ebb99b9c7b" providerId="LiveId" clId="{2719507C-4F9C-44EB-B7BC-6B908C65BD3E}" dt="2023-04-17T22:28:05.745" v="354"/>
          <ac:spMkLst>
            <pc:docMk/>
            <pc:sldMk cId="2108806967" sldId="267"/>
            <ac:spMk id="3" creationId="{0A7C6E05-6EEC-3464-7E95-DE95238F9217}"/>
          </ac:spMkLst>
        </pc:spChg>
        <pc:spChg chg="del">
          <ac:chgData name="Manohar Vemuri" userId="76e615ebb99b9c7b" providerId="LiveId" clId="{2719507C-4F9C-44EB-B7BC-6B908C65BD3E}" dt="2023-04-17T22:18:01.267" v="194"/>
          <ac:spMkLst>
            <pc:docMk/>
            <pc:sldMk cId="2108806967" sldId="267"/>
            <ac:spMk id="4" creationId="{5757AE9A-5448-7B30-53CF-9F057726261F}"/>
          </ac:spMkLst>
        </pc:spChg>
        <pc:spChg chg="add mod">
          <ac:chgData name="Manohar Vemuri" userId="76e615ebb99b9c7b" providerId="LiveId" clId="{2719507C-4F9C-44EB-B7BC-6B908C65BD3E}" dt="2023-04-18T17:41:23.838" v="777" actId="1076"/>
          <ac:spMkLst>
            <pc:docMk/>
            <pc:sldMk cId="2108806967" sldId="267"/>
            <ac:spMk id="7" creationId="{53D874D2-4E6C-0540-6897-548F2A28691C}"/>
          </ac:spMkLst>
        </pc:spChg>
        <pc:spChg chg="add mod">
          <ac:chgData name="Manohar Vemuri" userId="76e615ebb99b9c7b" providerId="LiveId" clId="{2719507C-4F9C-44EB-B7BC-6B908C65BD3E}" dt="2023-04-18T17:40:48.379" v="743" actId="1076"/>
          <ac:spMkLst>
            <pc:docMk/>
            <pc:sldMk cId="2108806967" sldId="267"/>
            <ac:spMk id="9" creationId="{02F6F6EB-E069-C480-FC7B-84334C34008A}"/>
          </ac:spMkLst>
        </pc:spChg>
        <pc:spChg chg="add mod">
          <ac:chgData name="Manohar Vemuri" userId="76e615ebb99b9c7b" providerId="LiveId" clId="{2719507C-4F9C-44EB-B7BC-6B908C65BD3E}" dt="2023-04-18T17:41:13.481" v="774" actId="1076"/>
          <ac:spMkLst>
            <pc:docMk/>
            <pc:sldMk cId="2108806967" sldId="267"/>
            <ac:spMk id="10" creationId="{E79018CC-28BC-C300-7530-5998078402F0}"/>
          </ac:spMkLst>
        </pc:spChg>
        <pc:picChg chg="add mod">
          <ac:chgData name="Manohar Vemuri" userId="76e615ebb99b9c7b" providerId="LiveId" clId="{2719507C-4F9C-44EB-B7BC-6B908C65BD3E}" dt="2023-04-18T17:39:46.682" v="716" actId="1076"/>
          <ac:picMkLst>
            <pc:docMk/>
            <pc:sldMk cId="2108806967" sldId="267"/>
            <ac:picMk id="5" creationId="{D0C43DD9-560E-1287-A938-E8E6960A585C}"/>
          </ac:picMkLst>
        </pc:picChg>
        <pc:picChg chg="add mod">
          <ac:chgData name="Manohar Vemuri" userId="76e615ebb99b9c7b" providerId="LiveId" clId="{2719507C-4F9C-44EB-B7BC-6B908C65BD3E}" dt="2023-04-18T17:39:54.186" v="720" actId="1037"/>
          <ac:picMkLst>
            <pc:docMk/>
            <pc:sldMk cId="2108806967" sldId="267"/>
            <ac:picMk id="6" creationId="{D4EDA28A-04DD-A50E-8ABC-4F3E9DE10E04}"/>
          </ac:picMkLst>
        </pc:picChg>
        <pc:picChg chg="add mod">
          <ac:chgData name="Manohar Vemuri" userId="76e615ebb99b9c7b" providerId="LiveId" clId="{2719507C-4F9C-44EB-B7BC-6B908C65BD3E}" dt="2023-04-17T22:20:29.156" v="296" actId="1076"/>
          <ac:picMkLst>
            <pc:docMk/>
            <pc:sldMk cId="2108806967" sldId="267"/>
            <ac:picMk id="8" creationId="{4BA83BBD-EC29-C510-36CF-AF1426669606}"/>
          </ac:picMkLst>
        </pc:picChg>
      </pc:sldChg>
      <pc:sldChg chg="modSp add mod">
        <pc:chgData name="Manohar Vemuri" userId="76e615ebb99b9c7b" providerId="LiveId" clId="{2719507C-4F9C-44EB-B7BC-6B908C65BD3E}" dt="2023-04-17T22:28:05.745" v="354"/>
        <pc:sldMkLst>
          <pc:docMk/>
          <pc:sldMk cId="1856492883" sldId="268"/>
        </pc:sldMkLst>
        <pc:spChg chg="mod">
          <ac:chgData name="Manohar Vemuri" userId="76e615ebb99b9c7b" providerId="LiveId" clId="{2719507C-4F9C-44EB-B7BC-6B908C65BD3E}" dt="2023-04-17T22:28:05.745" v="354"/>
          <ac:spMkLst>
            <pc:docMk/>
            <pc:sldMk cId="1856492883" sldId="268"/>
            <ac:spMk id="3" creationId="{0A7C6E05-6EEC-3464-7E95-DE95238F9217}"/>
          </ac:spMkLst>
        </pc:spChg>
        <pc:spChg chg="mod">
          <ac:chgData name="Manohar Vemuri" userId="76e615ebb99b9c7b" providerId="LiveId" clId="{2719507C-4F9C-44EB-B7BC-6B908C65BD3E}" dt="2023-04-17T22:28:05.745" v="354"/>
          <ac:spMkLst>
            <pc:docMk/>
            <pc:sldMk cId="1856492883" sldId="268"/>
            <ac:spMk id="4" creationId="{5757AE9A-5448-7B30-53CF-9F057726261F}"/>
          </ac:spMkLst>
        </pc:spChg>
      </pc:sldChg>
      <pc:sldChg chg="addSp modSp new mod">
        <pc:chgData name="Manohar Vemuri" userId="76e615ebb99b9c7b" providerId="LiveId" clId="{2719507C-4F9C-44EB-B7BC-6B908C65BD3E}" dt="2023-04-17T22:29:39.436" v="416" actId="1036"/>
        <pc:sldMkLst>
          <pc:docMk/>
          <pc:sldMk cId="319896570" sldId="269"/>
        </pc:sldMkLst>
        <pc:spChg chg="add mod">
          <ac:chgData name="Manohar Vemuri" userId="76e615ebb99b9c7b" providerId="LiveId" clId="{2719507C-4F9C-44EB-B7BC-6B908C65BD3E}" dt="2023-04-17T22:29:39.436" v="416" actId="1036"/>
          <ac:spMkLst>
            <pc:docMk/>
            <pc:sldMk cId="319896570" sldId="269"/>
            <ac:spMk id="2" creationId="{DF13D41E-1B8E-14B8-7EAE-CE6C0291BAC4}"/>
          </ac:spMkLst>
        </pc:spChg>
      </pc:sldChg>
      <pc:sldChg chg="addSp delSp modSp add del mod">
        <pc:chgData name="Manohar Vemuri" userId="76e615ebb99b9c7b" providerId="LiveId" clId="{2719507C-4F9C-44EB-B7BC-6B908C65BD3E}" dt="2023-04-17T22:28:17.648" v="355" actId="47"/>
        <pc:sldMkLst>
          <pc:docMk/>
          <pc:sldMk cId="2295446672" sldId="269"/>
        </pc:sldMkLst>
        <pc:spChg chg="del">
          <ac:chgData name="Manohar Vemuri" userId="76e615ebb99b9c7b" providerId="LiveId" clId="{2719507C-4F9C-44EB-B7BC-6B908C65BD3E}" dt="2023-04-17T22:27:42.380" v="345" actId="478"/>
          <ac:spMkLst>
            <pc:docMk/>
            <pc:sldMk cId="2295446672" sldId="269"/>
            <ac:spMk id="3" creationId="{0A7C6E05-6EEC-3464-7E95-DE95238F9217}"/>
          </ac:spMkLst>
        </pc:spChg>
        <pc:spChg chg="del">
          <ac:chgData name="Manohar Vemuri" userId="76e615ebb99b9c7b" providerId="LiveId" clId="{2719507C-4F9C-44EB-B7BC-6B908C65BD3E}" dt="2023-04-17T22:27:50.529" v="347" actId="478"/>
          <ac:spMkLst>
            <pc:docMk/>
            <pc:sldMk cId="2295446672" sldId="269"/>
            <ac:spMk id="4" creationId="{5757AE9A-5448-7B30-53CF-9F057726261F}"/>
          </ac:spMkLst>
        </pc:spChg>
        <pc:spChg chg="add del mod">
          <ac:chgData name="Manohar Vemuri" userId="76e615ebb99b9c7b" providerId="LiveId" clId="{2719507C-4F9C-44EB-B7BC-6B908C65BD3E}" dt="2023-04-17T22:27:45.395" v="346" actId="478"/>
          <ac:spMkLst>
            <pc:docMk/>
            <pc:sldMk cId="2295446672" sldId="269"/>
            <ac:spMk id="6" creationId="{811C7B5F-6EAA-11E5-B015-BBAC8E125CBD}"/>
          </ac:spMkLst>
        </pc:spChg>
      </pc:sldChg>
      <pc:sldChg chg="add del">
        <pc:chgData name="Manohar Vemuri" userId="76e615ebb99b9c7b" providerId="LiveId" clId="{2719507C-4F9C-44EB-B7BC-6B908C65BD3E}" dt="2023-04-17T22:24:21.570" v="309" actId="47"/>
        <pc:sldMkLst>
          <pc:docMk/>
          <pc:sldMk cId="3000208157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88329-6D7C-435F-BA35-4E29DF2E210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42AA7-8454-42C4-8B2D-5823EC700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53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1868-E249-4FA9-8DFF-ADE340F0662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27A6-B862-493A-A2BD-ADA590AC66E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04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1868-E249-4FA9-8DFF-ADE340F0662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27A6-B862-493A-A2BD-ADA590AC6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34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1868-E249-4FA9-8DFF-ADE340F0662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27A6-B862-493A-A2BD-ADA590AC6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732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3F3F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7605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062F"/>
              </a:buClr>
              <a:buSzPts val="4000"/>
              <a:buNone/>
              <a:defRPr sz="5333">
                <a:solidFill>
                  <a:srgbClr val="E8062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35917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1868-E249-4FA9-8DFF-ADE340F0662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27A6-B862-493A-A2BD-ADA590AC6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12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1868-E249-4FA9-8DFF-ADE340F0662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27A6-B862-493A-A2BD-ADA590AC66E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01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1868-E249-4FA9-8DFF-ADE340F0662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27A6-B862-493A-A2BD-ADA590AC6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69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1868-E249-4FA9-8DFF-ADE340F0662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27A6-B862-493A-A2BD-ADA590AC6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45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1868-E249-4FA9-8DFF-ADE340F0662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27A6-B862-493A-A2BD-ADA590AC6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3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1868-E249-4FA9-8DFF-ADE340F0662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27A6-B862-493A-A2BD-ADA590AC6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99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BA1868-E249-4FA9-8DFF-ADE340F0662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3D27A6-B862-493A-A2BD-ADA590AC6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69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1868-E249-4FA9-8DFF-ADE340F0662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27A6-B862-493A-A2BD-ADA590AC6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47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BA1868-E249-4FA9-8DFF-ADE340F0662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3D27A6-B862-493A-A2BD-ADA590AC66E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1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vision/cutmix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nsorflow.org/tutorials/generative/pix2pix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ahulbhalley/ffhq-1024x102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55C2-8896-DDD9-0834-474777127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Image Generation using Generative Adversarial Networks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76954-B64E-AB07-EC6F-0ACABACBF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RAGHUNATH BABU A20511598</a:t>
            </a:r>
          </a:p>
          <a:p>
            <a:r>
              <a:rPr lang="en-US" dirty="0"/>
              <a:t>SAI MANOHAR VEMURI A20514848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01590A-9264-4B92-B5C9-55BF9837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66" y="-1278467"/>
            <a:ext cx="3725334" cy="372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88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37BF2B8-6E82-0582-24F4-782DA7F52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66" y="-1278467"/>
            <a:ext cx="3725334" cy="372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7C6E05-6EEC-3464-7E95-DE95238F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Loss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5C15D-0CF5-8733-9A54-5374566BF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46942"/>
            <a:ext cx="3342552" cy="2706158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FF4FCE8C-BC65-3175-5DB4-F64BD9EA31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725333" cy="372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FEE92AE8-098E-A8B2-AB9E-D98682041D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8FC4F5BD-19C6-4CA2-619B-2F03EF0FE7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799" y="3428999"/>
            <a:ext cx="25812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C96309-F9A9-42D6-AB14-43C6E3E26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23" y="3046942"/>
            <a:ext cx="3294970" cy="2706158"/>
          </a:xfrm>
          <a:prstGeom prst="rect">
            <a:avLst/>
          </a:prstGeom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1F4058D5-7897-183E-2380-B23781B22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708" y="3008311"/>
            <a:ext cx="3294972" cy="270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10A918-2550-B0E1-B40F-90E917CD8F75}"/>
              </a:ext>
            </a:extLst>
          </p:cNvPr>
          <p:cNvSpPr txBox="1"/>
          <p:nvPr/>
        </p:nvSpPr>
        <p:spPr>
          <a:xfrm>
            <a:off x="1524000" y="2077535"/>
            <a:ext cx="286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Simple GAN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0990D7-72D8-BB27-6BE1-FDA8A6F33872}"/>
              </a:ext>
            </a:extLst>
          </p:cNvPr>
          <p:cNvSpPr txBox="1"/>
          <p:nvPr/>
        </p:nvSpPr>
        <p:spPr>
          <a:xfrm>
            <a:off x="4852333" y="2100275"/>
            <a:ext cx="286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U-Net GAN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D7BB1-1F8F-5145-EE49-31905EAABB6A}"/>
              </a:ext>
            </a:extLst>
          </p:cNvPr>
          <p:cNvSpPr txBox="1"/>
          <p:nvPr/>
        </p:nvSpPr>
        <p:spPr>
          <a:xfrm>
            <a:off x="8074090" y="2049670"/>
            <a:ext cx="286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U-Net GAN with </a:t>
            </a:r>
            <a:r>
              <a:rPr lang="en-US" dirty="0" err="1"/>
              <a:t>CutMix</a:t>
            </a:r>
            <a:r>
              <a:rPr lang="en-US" dirty="0"/>
              <a:t> </a:t>
            </a:r>
            <a:r>
              <a:rPr lang="en-US" dirty="0" err="1"/>
              <a:t>Augumentation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58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37BF2B8-6E82-0582-24F4-782DA7F52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66" y="-1278467"/>
            <a:ext cx="3725334" cy="372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7C6E05-6EEC-3464-7E95-DE95238F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741E416-2183-07F9-9791-B7BFF3ACE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288794"/>
              </p:ext>
            </p:extLst>
          </p:nvPr>
        </p:nvGraphicFramePr>
        <p:xfrm>
          <a:off x="1096963" y="1846263"/>
          <a:ext cx="1005839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53771991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8228966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605606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SSIM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5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Simple GAN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0.52511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8331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7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U-Net GAN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0.58723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8231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40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U-Net GAN with </a:t>
                      </a:r>
                      <a:r>
                        <a:rPr lang="en-US" dirty="0" err="1"/>
                        <a:t>CutMix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Augumentation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687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37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37BF2B8-6E82-0582-24F4-782DA7F52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66" y="-1278467"/>
            <a:ext cx="3725334" cy="372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7C6E05-6EEC-3464-7E95-DE95238F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EDA28A-04DD-A50E-8ABC-4F3E9DE10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97" y="2905917"/>
            <a:ext cx="2836861" cy="283686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A83BBD-EC29-C510-36CF-AF1426669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05919"/>
            <a:ext cx="2836861" cy="2836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C43DD9-560E-1287-A938-E8E6960A58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819" y="2905917"/>
            <a:ext cx="2836861" cy="2836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D874D2-4E6C-0540-6897-548F2A28691C}"/>
              </a:ext>
            </a:extLst>
          </p:cNvPr>
          <p:cNvSpPr txBox="1"/>
          <p:nvPr/>
        </p:nvSpPr>
        <p:spPr>
          <a:xfrm>
            <a:off x="1851077" y="2155289"/>
            <a:ext cx="132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GAN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6F6EB-E069-C480-FC7B-84334C34008A}"/>
              </a:ext>
            </a:extLst>
          </p:cNvPr>
          <p:cNvSpPr txBox="1"/>
          <p:nvPr/>
        </p:nvSpPr>
        <p:spPr>
          <a:xfrm>
            <a:off x="5468828" y="2136972"/>
            <a:ext cx="125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U-Net GAN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018CC-28BC-C300-7530-5998078402F0}"/>
              </a:ext>
            </a:extLst>
          </p:cNvPr>
          <p:cNvSpPr txBox="1"/>
          <p:nvPr/>
        </p:nvSpPr>
        <p:spPr>
          <a:xfrm>
            <a:off x="8509581" y="2155289"/>
            <a:ext cx="2455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U-Net GAN </a:t>
            </a:r>
            <a:r>
              <a:rPr lang="en-US" dirty="0" err="1"/>
              <a:t>CutMix</a:t>
            </a:r>
            <a:r>
              <a:rPr lang="en-US" dirty="0"/>
              <a:t> </a:t>
            </a:r>
            <a:r>
              <a:rPr lang="en-US" dirty="0" err="1"/>
              <a:t>Augumentation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80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37BF2B8-6E82-0582-24F4-782DA7F52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66" y="-1278467"/>
            <a:ext cx="3725334" cy="372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7C6E05-6EEC-3464-7E95-DE95238F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7AE9A-5448-7B30-53CF-9F057726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rtl="0" fontAlgn="base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[1]. E.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Schönfeld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B. Schiele and A.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Khoreva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"A U-Net Based Discriminator for Generative  Adversarial Networks," 2020 IEEE/CVF Conference on Computer Vision and Pattern  Recognition (CVPR), Seattle, WA, USA, 2020, pp. 8204-8213,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 10.1109/CVPR42600.2020.00823. 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[2]. Y. Wang, H.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Laria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J. van de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Weijer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L. Lopez-Fuentes and B.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Raducanu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"TransferI2I:  Transfer Learning for Image-to-Image Translation from Small Datasets," 2021 IEEE/CVF  International Conference on Computer Vision (ICCV), Montreal, QC, Canada, 2021, pp.  13990-13999,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10.1109/ICCV48922.2021.01375. 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[3]. A. Al-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qerem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Y. S.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Alsalman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K. Mansour, "Image Generation Using Different Models Of  Generative Adversarial Network," 2019 International Arab Conference on Information  Technology (ACIT), Al Ain, United Arab Emirates, 2019, pp. 241-245,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 10.1109/ACIT47987.2019.8991120.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[4] </a:t>
            </a:r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hlinkClick r:id="rId3"/>
              </a:rPr>
              <a:t>https://keras.io/examples/vision/cutmix/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just" rtl="0" fontAlgn="base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[5]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hlinkClick r:id="rId4"/>
              </a:rPr>
              <a:t>https://www.tensorflow.org/tutorials/generative/pix2pix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49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3D41E-1B8E-14B8-7EAE-CE6C0291BAC4}"/>
              </a:ext>
            </a:extLst>
          </p:cNvPr>
          <p:cNvSpPr txBox="1"/>
          <p:nvPr/>
        </p:nvSpPr>
        <p:spPr>
          <a:xfrm>
            <a:off x="0" y="273685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THANK YOU</a:t>
            </a:r>
          </a:p>
          <a:p>
            <a:pPr algn="ctr"/>
            <a:endParaRPr lang="en-US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F68F8-0ADC-8DD6-1CFF-B15BEDFD6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66" y="-1278467"/>
            <a:ext cx="3725334" cy="372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9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37BF2B8-6E82-0582-24F4-782DA7F52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66" y="-1278467"/>
            <a:ext cx="3725334" cy="372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7C6E05-6EEC-3464-7E95-DE95238F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7AE9A-5448-7B30-53CF-9F057726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GAN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Loss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References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68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37BF2B8-6E82-0582-24F4-782DA7F52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66" y="-1278467"/>
            <a:ext cx="3725334" cy="372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7C6E05-6EEC-3464-7E95-DE95238F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7AE9A-5448-7B30-53CF-9F057726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Existing GANs were a concatenation of several convolution layers resulted in expensive training which required a lot of computation.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Also, in terms of the quality of the image generator, there was a need for global coherence to capture complex patterns and the overall structure of the input data with lesser computations.  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6403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37BF2B8-6E82-0582-24F4-782DA7F52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66" y="-1278467"/>
            <a:ext cx="3725334" cy="372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7C6E05-6EEC-3464-7E95-DE95238F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7AE9A-5448-7B30-53CF-9F057726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get the per pixel feedback(local) and global coherence, an encoder decoder architecture U-Net is used. Along with this several transfer learning architectures such as inception for multi-receptive fields analysis and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esnet(with residual block) in interest of generating quality images.  </a:t>
            </a: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is included to improve the localization ability of the model and make the model immune to several transformations of the datasets.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8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37BF2B8-6E82-0582-24F4-782DA7F52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66" y="-1278467"/>
            <a:ext cx="3725334" cy="372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7C6E05-6EEC-3464-7E95-DE95238F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dirty="0"/>
              <a:t>Data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7AE9A-5448-7B30-53CF-9F057726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FFHQ: Flickr-Faces-HQ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https://www.kaggle.com/datasets/rahulbhalley/ffhq-1024x1024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393EF-03FD-CB3E-5B81-036E701C0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074" y="2446867"/>
            <a:ext cx="5712812" cy="21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3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37BF2B8-6E82-0582-24F4-782DA7F52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66" y="-1278467"/>
            <a:ext cx="3725334" cy="372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7C6E05-6EEC-3464-7E95-DE95238F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Model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7DE673-A925-C00D-AC2B-FC6BB26B4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027" y="2044853"/>
            <a:ext cx="9269946" cy="413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37BF2B8-6E82-0582-24F4-782DA7F52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66" y="-1278467"/>
            <a:ext cx="3725334" cy="372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7C6E05-6EEC-3464-7E95-DE95238F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 Architecture</a:t>
            </a:r>
            <a:endParaRPr lang="en-IN" dirty="0"/>
          </a:p>
        </p:txBody>
      </p:sp>
      <p:pic>
        <p:nvPicPr>
          <p:cNvPr id="4" name="Picture 3" descr="unet fig">
            <a:extLst>
              <a:ext uri="{FF2B5EF4-FFF2-40B4-BE49-F238E27FC236}">
                <a16:creationId xmlns:a16="http://schemas.microsoft.com/office/drawing/2014/main" id="{386DCACE-F164-4FF0-E97C-9B276CC77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555" y="2121578"/>
            <a:ext cx="6842125" cy="3362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AA2F19-A82D-A089-6BD4-F3281ABE6707}"/>
              </a:ext>
            </a:extLst>
          </p:cNvPr>
          <p:cNvSpPr txBox="1"/>
          <p:nvPr/>
        </p:nvSpPr>
        <p:spPr>
          <a:xfrm>
            <a:off x="1132204" y="2179045"/>
            <a:ext cx="334454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encoder part in the    U-Net performs per -pixel classification and the decoder part give per-pixel decision providing spatial coherent feedback to the generator.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Input dimension is (100,) passed to the generator a U-Net architecture and a few convolutional layers.</a:t>
            </a:r>
          </a:p>
        </p:txBody>
      </p:sp>
    </p:spTree>
    <p:extLst>
      <p:ext uri="{BB962C8B-B14F-4D97-AF65-F5344CB8AC3E}">
        <p14:creationId xmlns:p14="http://schemas.microsoft.com/office/powerpoint/2010/main" val="196408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37BF2B8-6E82-0582-24F4-782DA7F52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66" y="-1278467"/>
            <a:ext cx="3725334" cy="372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7C6E05-6EEC-3464-7E95-DE95238F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Discriminator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708B7-9014-70D1-3588-9868188D0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56" y="1863749"/>
            <a:ext cx="9583487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37BF2B8-6E82-0582-24F4-782DA7F52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66" y="-1278467"/>
            <a:ext cx="3725334" cy="372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7C6E05-6EEC-3464-7E95-DE95238F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912425-961C-6348-15DC-97A0B9026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4182251"/>
            <a:ext cx="4914900" cy="86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9B4A53-0B44-E8A0-75AD-AF0661DA734A}"/>
              </a:ext>
            </a:extLst>
          </p:cNvPr>
          <p:cNvSpPr txBox="1"/>
          <p:nvPr/>
        </p:nvSpPr>
        <p:spPr>
          <a:xfrm>
            <a:off x="1097280" y="2446867"/>
            <a:ext cx="2472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Generator Loss:</a:t>
            </a:r>
            <a:endParaRPr lang="en-IN" sz="28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FA3DADE-96C5-87C6-AD4B-78892A514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2302668"/>
            <a:ext cx="30575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1D9E0B-4D6B-F587-F063-36CB1D030BB4}"/>
              </a:ext>
            </a:extLst>
          </p:cNvPr>
          <p:cNvSpPr txBox="1"/>
          <p:nvPr/>
        </p:nvSpPr>
        <p:spPr>
          <a:xfrm>
            <a:off x="1097280" y="4287442"/>
            <a:ext cx="2944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Discriminator Loss: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1577873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228136C-FBC9-4394-BD2C-A9C699181F4A}" vid="{3885A0DB-B9EA-44F6-BB97-D4E194764D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487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Segoe UI</vt:lpstr>
      <vt:lpstr>Times New Roman</vt:lpstr>
      <vt:lpstr>Wingdings</vt:lpstr>
      <vt:lpstr>Theme1</vt:lpstr>
      <vt:lpstr>Image Generation using Generative Adversarial Networks</vt:lpstr>
      <vt:lpstr>Outline</vt:lpstr>
      <vt:lpstr>Problem Statement</vt:lpstr>
      <vt:lpstr>Proposed Solution</vt:lpstr>
      <vt:lpstr>Data</vt:lpstr>
      <vt:lpstr>GAN Model</vt:lpstr>
      <vt:lpstr>U-Net Architecture</vt:lpstr>
      <vt:lpstr>Discriminator</vt:lpstr>
      <vt:lpstr>Loss Function</vt:lpstr>
      <vt:lpstr>Model Loss</vt:lpstr>
      <vt:lpstr>Evaluation</vt:lpstr>
      <vt:lpstr>Results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Generation using Generative Adversarial Networks</dc:title>
  <dc:creator>Manohar Vemuri</dc:creator>
  <cp:lastModifiedBy>Manohar Vemuri</cp:lastModifiedBy>
  <cp:revision>5</cp:revision>
  <dcterms:created xsi:type="dcterms:W3CDTF">2023-04-17T18:54:00Z</dcterms:created>
  <dcterms:modified xsi:type="dcterms:W3CDTF">2023-04-19T16:19:53Z</dcterms:modified>
</cp:coreProperties>
</file>