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4"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nath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2024-03-26T04:49:38Z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fd2660f8e2ec49bdbfba6c16fdc07839</vt:lpwstr>
  </property>
</Properties>
</file>