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3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9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1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2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7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2AFA-BEB8-41CC-9F2F-090B1C41F8C8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D7A32-AC6D-4177-883C-90A405A1B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Raghu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3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Recreate &amp; </a:t>
            </a:r>
            <a:r>
              <a:rPr lang="en-US" dirty="0" err="1" smtClean="0"/>
              <a:t>RollingUpdate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deployment describe output we can see the difference</a:t>
            </a:r>
          </a:p>
          <a:p>
            <a:pPr lvl="1"/>
            <a:r>
              <a:rPr lang="en-US" dirty="0" err="1" smtClean="0"/>
              <a:t>StrategyType</a:t>
            </a:r>
            <a:r>
              <a:rPr lang="en-US" dirty="0" smtClean="0"/>
              <a:t>: Recreate/</a:t>
            </a:r>
            <a:r>
              <a:rPr lang="en-US" dirty="0" err="1" smtClean="0"/>
              <a:t>RollingUpdate</a:t>
            </a:r>
            <a:endParaRPr lang="en-US" dirty="0" smtClean="0"/>
          </a:p>
          <a:p>
            <a:pPr lvl="1"/>
            <a:r>
              <a:rPr lang="en-US" dirty="0" smtClean="0"/>
              <a:t>In Events </a:t>
            </a:r>
          </a:p>
          <a:p>
            <a:pPr lvl="2"/>
            <a:r>
              <a:rPr lang="en-US" dirty="0" smtClean="0"/>
              <a:t>In Recreate all </a:t>
            </a:r>
            <a:r>
              <a:rPr lang="en-US" dirty="0" err="1" smtClean="0"/>
              <a:t>replicaset</a:t>
            </a:r>
            <a:r>
              <a:rPr lang="en-US" dirty="0" smtClean="0"/>
              <a:t> will be </a:t>
            </a:r>
            <a:r>
              <a:rPr lang="en-US" dirty="0" err="1" smtClean="0"/>
              <a:t>scaleddown</a:t>
            </a:r>
            <a:r>
              <a:rPr lang="en-US" dirty="0" smtClean="0"/>
              <a:t> to 0 and then </a:t>
            </a:r>
            <a:r>
              <a:rPr lang="en-US" dirty="0" err="1" smtClean="0"/>
              <a:t>scaledup</a:t>
            </a:r>
            <a:r>
              <a:rPr lang="en-US" dirty="0" smtClean="0"/>
              <a:t> later</a:t>
            </a:r>
          </a:p>
          <a:p>
            <a:pPr lvl="2"/>
            <a:r>
              <a:rPr lang="en-US" dirty="0" smtClean="0"/>
              <a:t>In </a:t>
            </a:r>
            <a:r>
              <a:rPr lang="en-US" dirty="0" err="1" smtClean="0"/>
              <a:t>Rollingupdate</a:t>
            </a:r>
            <a:r>
              <a:rPr lang="en-US" dirty="0" smtClean="0"/>
              <a:t> the RS will be one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8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Upgrades &amp; Rollback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Upgrades</a:t>
            </a:r>
          </a:p>
          <a:p>
            <a:pPr lvl="1"/>
            <a:r>
              <a:rPr lang="en-US" dirty="0" smtClean="0"/>
              <a:t>It will create new RS with new pods by taking 1 pod down in existing RS</a:t>
            </a:r>
          </a:p>
          <a:p>
            <a:r>
              <a:rPr lang="en-US" dirty="0" smtClean="0"/>
              <a:t>Rollback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rollout undo deployment/&lt;</a:t>
            </a:r>
            <a:r>
              <a:rPr lang="en-US" dirty="0" err="1" smtClean="0"/>
              <a:t>dep</a:t>
            </a:r>
            <a:r>
              <a:rPr lang="en-US" dirty="0" smtClean="0"/>
              <a:t>-name&gt;</a:t>
            </a:r>
          </a:p>
          <a:p>
            <a:pPr lvl="2"/>
            <a:r>
              <a:rPr lang="en-US" dirty="0" smtClean="0"/>
              <a:t>It will destroy the new RS and bring up the old RS.</a:t>
            </a:r>
          </a:p>
          <a:p>
            <a:r>
              <a:rPr lang="en-US" dirty="0" smtClean="0"/>
              <a:t>We can observe this in RS output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get </a:t>
            </a:r>
            <a:r>
              <a:rPr lang="en-US" dirty="0" err="1" smtClean="0"/>
              <a:t>replicasets</a:t>
            </a:r>
            <a:r>
              <a:rPr lang="en-US" dirty="0" smtClean="0"/>
              <a:t> (before &amp; after)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6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create –f </a:t>
            </a:r>
            <a:r>
              <a:rPr lang="en-US" dirty="0" err="1" smtClean="0"/>
              <a:t>dep-def.yml</a:t>
            </a:r>
            <a:r>
              <a:rPr lang="en-US" dirty="0"/>
              <a:t> </a:t>
            </a:r>
            <a:r>
              <a:rPr lang="en-US" dirty="0" smtClean="0"/>
              <a:t>--record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//To Create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//record is to display the cause in rollout history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//In describe output you can also see @ Annotation about the record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get deployments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//To Get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apply –f </a:t>
            </a:r>
            <a:r>
              <a:rPr lang="en-US" dirty="0" err="1" smtClean="0"/>
              <a:t>dep-def.yml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//To Update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set image deployment/&lt;</a:t>
            </a:r>
            <a:r>
              <a:rPr lang="en-US" dirty="0" err="1" smtClean="0"/>
              <a:t>dep</a:t>
            </a:r>
            <a:r>
              <a:rPr lang="en-US" dirty="0" smtClean="0"/>
              <a:t>&gt; &lt;</a:t>
            </a:r>
            <a:r>
              <a:rPr lang="en-US" dirty="0" err="1" smtClean="0"/>
              <a:t>oldimg</a:t>
            </a:r>
            <a:r>
              <a:rPr lang="en-US" dirty="0" smtClean="0"/>
              <a:t>&gt;=&lt;</a:t>
            </a:r>
            <a:r>
              <a:rPr lang="en-US" dirty="0" err="1" smtClean="0"/>
              <a:t>newimg</a:t>
            </a:r>
            <a:r>
              <a:rPr lang="en-US" dirty="0" smtClean="0"/>
              <a:t>&gt;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//To Update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rollout status deployment/&lt;</a:t>
            </a:r>
            <a:r>
              <a:rPr lang="en-US" dirty="0" err="1" smtClean="0"/>
              <a:t>dep</a:t>
            </a:r>
            <a:r>
              <a:rPr lang="en-US" dirty="0" smtClean="0"/>
              <a:t>-name&gt;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//To know the status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 rollout history deployment/&lt;</a:t>
            </a:r>
            <a:r>
              <a:rPr lang="en-US" dirty="0" err="1" smtClean="0"/>
              <a:t>dep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//To know the history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rollout undo deployment/&lt;</a:t>
            </a:r>
            <a:r>
              <a:rPr lang="en-US" dirty="0" err="1" smtClean="0"/>
              <a:t>dep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	//To undo the deployment</a:t>
            </a:r>
          </a:p>
          <a:p>
            <a:pPr>
              <a:buFont typeface="Wingdings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0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deployment.yml</a:t>
            </a:r>
            <a:r>
              <a:rPr lang="en-US" dirty="0" smtClean="0"/>
              <a:t> file to deploy</a:t>
            </a:r>
          </a:p>
          <a:p>
            <a:pPr lvl="1"/>
            <a:r>
              <a:rPr lang="en-US" dirty="0" smtClean="0"/>
              <a:t>Use record and status, history</a:t>
            </a:r>
          </a:p>
          <a:p>
            <a:r>
              <a:rPr lang="en-US" dirty="0" smtClean="0"/>
              <a:t>Use Edit to update the Image and notice </a:t>
            </a:r>
            <a:r>
              <a:rPr lang="en-US" dirty="0" err="1" smtClean="0"/>
              <a:t>RollingUpdate</a:t>
            </a:r>
            <a:r>
              <a:rPr lang="en-US" dirty="0" smtClean="0"/>
              <a:t> and Annotation in describe and confirm the image is updated</a:t>
            </a:r>
          </a:p>
          <a:p>
            <a:r>
              <a:rPr lang="en-US" dirty="0" smtClean="0"/>
              <a:t>Use set image with record option and check with rollout status command</a:t>
            </a:r>
          </a:p>
          <a:p>
            <a:r>
              <a:rPr lang="en-US" dirty="0" smtClean="0"/>
              <a:t>Verify the CHANGE-CAUSE in history</a:t>
            </a:r>
          </a:p>
          <a:p>
            <a:r>
              <a:rPr lang="en-US" dirty="0" smtClean="0"/>
              <a:t>Now rollout to previous revision and check the status and confirm the image in describe</a:t>
            </a:r>
          </a:p>
          <a:p>
            <a:r>
              <a:rPr lang="en-US" dirty="0" smtClean="0"/>
              <a:t>Notice in rollout history that revision 2 entry moved to latest one i.e. 4 and entry 2 is disappeared</a:t>
            </a:r>
          </a:p>
          <a:p>
            <a:r>
              <a:rPr lang="en-US" dirty="0" smtClean="0"/>
              <a:t>Use edit to update the wrong image and observe rollout status</a:t>
            </a:r>
          </a:p>
          <a:p>
            <a:r>
              <a:rPr lang="en-US" dirty="0" smtClean="0"/>
              <a:t>Use get deployment &amp; pod to notify the errors</a:t>
            </a:r>
          </a:p>
          <a:p>
            <a:r>
              <a:rPr lang="en-US" dirty="0" smtClean="0"/>
              <a:t>Due to rollout there is no downtime</a:t>
            </a:r>
          </a:p>
          <a:p>
            <a:r>
              <a:rPr lang="en-US" dirty="0" smtClean="0"/>
              <a:t>Now you can rollout undo to and rollout status</a:t>
            </a:r>
          </a:p>
          <a:p>
            <a:r>
              <a:rPr lang="en-US" dirty="0" smtClean="0"/>
              <a:t>Confirm the image with describe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7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(POD)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Seamless Deployments</a:t>
            </a:r>
          </a:p>
          <a:p>
            <a:r>
              <a:rPr lang="en-US" dirty="0" smtClean="0"/>
              <a:t>Rolling updates</a:t>
            </a:r>
          </a:p>
          <a:p>
            <a:r>
              <a:rPr lang="en-US" dirty="0" smtClean="0"/>
              <a:t>Rollback updates</a:t>
            </a:r>
          </a:p>
          <a:p>
            <a:r>
              <a:rPr lang="en-US" dirty="0" smtClean="0"/>
              <a:t>Incremental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2057400"/>
            <a:ext cx="78486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0900" y="5410200"/>
            <a:ext cx="2362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895600"/>
            <a:ext cx="6553200" cy="1600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ReplicaSet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3276600"/>
            <a:ext cx="9144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62200" y="3261584"/>
            <a:ext cx="9144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51816" y="3276600"/>
            <a:ext cx="9144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580068" y="3312906"/>
            <a:ext cx="9144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15000" y="3299683"/>
            <a:ext cx="9144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781800" y="3302148"/>
            <a:ext cx="914400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1295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3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 smtClean="0"/>
              <a:t>How do we create a deployment ?</a:t>
            </a:r>
          </a:p>
          <a:p>
            <a:r>
              <a:rPr lang="en-US" dirty="0" smtClean="0"/>
              <a:t>The same </a:t>
            </a:r>
            <a:r>
              <a:rPr lang="en-US" dirty="0" err="1" smtClean="0"/>
              <a:t>yaml</a:t>
            </a:r>
            <a:r>
              <a:rPr lang="en-US" dirty="0" smtClean="0"/>
              <a:t> file used for </a:t>
            </a:r>
            <a:r>
              <a:rPr lang="en-US" dirty="0" err="1" smtClean="0"/>
              <a:t>ReplicaSet</a:t>
            </a:r>
            <a:r>
              <a:rPr lang="en-US" dirty="0" smtClean="0"/>
              <a:t> can be used for deployment except the </a:t>
            </a:r>
            <a:r>
              <a:rPr lang="en-US" i="1" u="sng" dirty="0" smtClean="0"/>
              <a:t>kind: Deployment</a:t>
            </a:r>
          </a:p>
          <a:p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5029200" y="1225007"/>
            <a:ext cx="3962400" cy="563231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apiVersion</a:t>
            </a:r>
            <a:r>
              <a:rPr lang="en-US" dirty="0" smtClean="0"/>
              <a:t>: apps/v1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kind: Deployment</a:t>
            </a:r>
          </a:p>
          <a:p>
            <a:r>
              <a:rPr lang="en-US" dirty="0" smtClean="0"/>
              <a:t>metadata:</a:t>
            </a:r>
          </a:p>
          <a:p>
            <a:r>
              <a:rPr lang="en-US" dirty="0" smtClean="0"/>
              <a:t>  name: </a:t>
            </a:r>
            <a:r>
              <a:rPr lang="en-US" dirty="0" err="1" smtClean="0"/>
              <a:t>myapp-replicaset</a:t>
            </a:r>
            <a:endParaRPr lang="en-US" dirty="0" smtClean="0"/>
          </a:p>
          <a:p>
            <a:r>
              <a:rPr lang="en-US" dirty="0" smtClean="0"/>
              <a:t>  labels:</a:t>
            </a:r>
          </a:p>
          <a:p>
            <a:r>
              <a:rPr lang="en-US" dirty="0" smtClean="0"/>
              <a:t>    app: </a:t>
            </a:r>
            <a:r>
              <a:rPr lang="en-US" dirty="0" err="1" smtClean="0"/>
              <a:t>myapp</a:t>
            </a:r>
            <a:endParaRPr lang="en-US" dirty="0" smtClean="0"/>
          </a:p>
          <a:p>
            <a:r>
              <a:rPr lang="en-US" dirty="0" smtClean="0"/>
              <a:t>spec:</a:t>
            </a:r>
          </a:p>
          <a:p>
            <a:r>
              <a:rPr lang="en-US" dirty="0" smtClean="0"/>
              <a:t>  selector: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matchLabels</a:t>
            </a:r>
            <a:r>
              <a:rPr lang="en-US" dirty="0" smtClean="0"/>
              <a:t>:</a:t>
            </a:r>
          </a:p>
          <a:p>
            <a:r>
              <a:rPr lang="en-US" dirty="0" smtClean="0"/>
              <a:t>      app: </a:t>
            </a:r>
            <a:r>
              <a:rPr lang="en-US" dirty="0" err="1" smtClean="0"/>
              <a:t>myapp</a:t>
            </a:r>
            <a:endParaRPr lang="en-US" dirty="0" smtClean="0"/>
          </a:p>
          <a:p>
            <a:r>
              <a:rPr lang="en-US" dirty="0" smtClean="0"/>
              <a:t>  replicas: 3</a:t>
            </a:r>
          </a:p>
          <a:p>
            <a:r>
              <a:rPr lang="en-US" dirty="0" smtClean="0"/>
              <a:t>  template:</a:t>
            </a:r>
          </a:p>
          <a:p>
            <a:r>
              <a:rPr lang="en-US" dirty="0" smtClean="0"/>
              <a:t>    metadata:</a:t>
            </a:r>
          </a:p>
          <a:p>
            <a:r>
              <a:rPr lang="en-US" dirty="0" smtClean="0"/>
              <a:t>      name: nginx-2</a:t>
            </a:r>
          </a:p>
          <a:p>
            <a:r>
              <a:rPr lang="en-US" dirty="0" smtClean="0"/>
              <a:t>      labels:</a:t>
            </a:r>
          </a:p>
          <a:p>
            <a:r>
              <a:rPr lang="en-US" dirty="0" smtClean="0"/>
              <a:t>        app: </a:t>
            </a:r>
            <a:r>
              <a:rPr lang="en-US" dirty="0" err="1" smtClean="0"/>
              <a:t>myapp</a:t>
            </a:r>
            <a:endParaRPr lang="en-US" dirty="0" smtClean="0"/>
          </a:p>
          <a:p>
            <a:r>
              <a:rPr lang="en-US" dirty="0" smtClean="0"/>
              <a:t>    spec:</a:t>
            </a:r>
          </a:p>
          <a:p>
            <a:r>
              <a:rPr lang="en-US" dirty="0" smtClean="0"/>
              <a:t>      containers:</a:t>
            </a:r>
          </a:p>
          <a:p>
            <a:r>
              <a:rPr lang="en-US" dirty="0" smtClean="0"/>
              <a:t>        - name: 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          image: </a:t>
            </a:r>
            <a:r>
              <a:rPr lang="en-US" dirty="0" err="1" smtClean="0"/>
              <a:t>nginx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87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create –f </a:t>
            </a:r>
            <a:r>
              <a:rPr lang="en-US" dirty="0" err="1" smtClean="0"/>
              <a:t>dep-def.yml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get deployments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get </a:t>
            </a:r>
            <a:r>
              <a:rPr lang="en-US" dirty="0" err="1" smtClean="0"/>
              <a:t>replicaset</a:t>
            </a:r>
            <a:endParaRPr lang="en-US" dirty="0" smtClean="0"/>
          </a:p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get pods</a:t>
            </a:r>
          </a:p>
          <a:p>
            <a:pPr>
              <a:buFont typeface="Wingdings"/>
              <a:buChar char="Ø"/>
            </a:pPr>
            <a:r>
              <a:rPr lang="en-US" dirty="0" err="1" smtClean="0"/>
              <a:t>kubectl</a:t>
            </a:r>
            <a:r>
              <a:rPr lang="en-US" dirty="0" smtClean="0"/>
              <a:t> get all //To get all the objects listed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319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474345"/>
            <a:ext cx="4191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 apps/v1</a:t>
            </a:r>
          </a:p>
          <a:p>
            <a:r>
              <a:rPr lang="en-US" dirty="0"/>
              <a:t>kind: Deployment</a:t>
            </a:r>
          </a:p>
          <a:p>
            <a:r>
              <a:rPr lang="en-US" dirty="0"/>
              <a:t>metadata:</a:t>
            </a:r>
          </a:p>
          <a:p>
            <a:r>
              <a:rPr lang="en-US" dirty="0"/>
              <a:t>  name: </a:t>
            </a:r>
            <a:r>
              <a:rPr lang="en-US" dirty="0" err="1"/>
              <a:t>myapp</a:t>
            </a:r>
            <a:r>
              <a:rPr lang="en-US" dirty="0"/>
              <a:t>-deployment</a:t>
            </a:r>
          </a:p>
          <a:p>
            <a:r>
              <a:rPr lang="en-US" dirty="0"/>
              <a:t>  labels:</a:t>
            </a:r>
          </a:p>
          <a:p>
            <a:r>
              <a:rPr lang="en-US" dirty="0"/>
              <a:t>    tier: frontend</a:t>
            </a:r>
          </a:p>
          <a:p>
            <a:r>
              <a:rPr lang="en-US" dirty="0"/>
              <a:t>    app: 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spec:</a:t>
            </a:r>
          </a:p>
          <a:p>
            <a:r>
              <a:rPr lang="en-US" dirty="0"/>
              <a:t>  selector:</a:t>
            </a:r>
          </a:p>
          <a:p>
            <a:r>
              <a:rPr lang="en-US" dirty="0"/>
              <a:t>    </a:t>
            </a:r>
            <a:r>
              <a:rPr lang="en-US" dirty="0" err="1"/>
              <a:t>matchLabels</a:t>
            </a:r>
            <a:r>
              <a:rPr lang="en-US" dirty="0"/>
              <a:t>:</a:t>
            </a:r>
          </a:p>
          <a:p>
            <a:r>
              <a:rPr lang="en-US" dirty="0"/>
              <a:t>      app: 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  replicas: 3</a:t>
            </a:r>
          </a:p>
          <a:p>
            <a:r>
              <a:rPr lang="en-US" dirty="0"/>
              <a:t>  template:</a:t>
            </a:r>
          </a:p>
          <a:p>
            <a:r>
              <a:rPr lang="en-US" dirty="0"/>
              <a:t>    metadata:</a:t>
            </a:r>
          </a:p>
          <a:p>
            <a:r>
              <a:rPr lang="en-US" dirty="0"/>
              <a:t>      name: nginx-2</a:t>
            </a:r>
          </a:p>
          <a:p>
            <a:r>
              <a:rPr lang="en-US" dirty="0"/>
              <a:t>      labels:</a:t>
            </a:r>
          </a:p>
          <a:p>
            <a:r>
              <a:rPr lang="en-US" dirty="0"/>
              <a:t>        app: </a:t>
            </a:r>
            <a:r>
              <a:rPr lang="en-US" dirty="0" err="1"/>
              <a:t>nginx</a:t>
            </a:r>
            <a:endParaRPr lang="en-US" dirty="0"/>
          </a:p>
          <a:p>
            <a:r>
              <a:rPr lang="en-US" dirty="0"/>
              <a:t>    spec:</a:t>
            </a:r>
          </a:p>
          <a:p>
            <a:r>
              <a:rPr lang="en-US" dirty="0"/>
              <a:t>      containers:</a:t>
            </a:r>
          </a:p>
          <a:p>
            <a:r>
              <a:rPr lang="en-US" dirty="0"/>
              <a:t>        - name: </a:t>
            </a:r>
            <a:r>
              <a:rPr lang="en-US" dirty="0" err="1"/>
              <a:t>ngin</a:t>
            </a:r>
            <a:endParaRPr lang="en-US" dirty="0"/>
          </a:p>
          <a:p>
            <a:r>
              <a:rPr lang="en-US" dirty="0"/>
              <a:t>          image: </a:t>
            </a:r>
            <a:r>
              <a:rPr lang="en-US" dirty="0" err="1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6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&amp; Rollbacks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Rollout &amp; Versioning</a:t>
            </a:r>
          </a:p>
          <a:p>
            <a:pPr lvl="1"/>
            <a:r>
              <a:rPr lang="en-US" dirty="0" smtClean="0"/>
              <a:t>Each deployment will have rollout &amp; version</a:t>
            </a:r>
          </a:p>
          <a:p>
            <a:r>
              <a:rPr lang="en-US" dirty="0" smtClean="0"/>
              <a:t>Rollout status command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rollout status deployment/&lt;</a:t>
            </a:r>
            <a:r>
              <a:rPr lang="en-US" dirty="0" err="1" smtClean="0"/>
              <a:t>dep</a:t>
            </a:r>
            <a:r>
              <a:rPr lang="en-US" dirty="0" smtClean="0"/>
              <a:t>-name&gt;</a:t>
            </a:r>
          </a:p>
          <a:p>
            <a:r>
              <a:rPr lang="en-US" dirty="0" smtClean="0"/>
              <a:t>To know the rollout history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rollout history deployment/&lt;</a:t>
            </a:r>
            <a:r>
              <a:rPr lang="en-US" dirty="0" err="1" smtClean="0"/>
              <a:t>dep</a:t>
            </a:r>
            <a:r>
              <a:rPr lang="en-US" dirty="0" smtClean="0"/>
              <a:t>-name&gt;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0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Recreate (Not default)</a:t>
            </a:r>
          </a:p>
          <a:p>
            <a:pPr lvl="1"/>
            <a:r>
              <a:rPr lang="en-US" dirty="0" smtClean="0"/>
              <a:t>All pods will be terminated &amp; recreated with new image</a:t>
            </a:r>
          </a:p>
          <a:p>
            <a:pPr lvl="1"/>
            <a:r>
              <a:rPr lang="en-US" dirty="0" smtClean="0"/>
              <a:t>Application will have downtime.</a:t>
            </a:r>
          </a:p>
          <a:p>
            <a:r>
              <a:rPr lang="en-US" dirty="0" smtClean="0"/>
              <a:t>Rolling Update (Default)</a:t>
            </a:r>
          </a:p>
          <a:p>
            <a:pPr lvl="1"/>
            <a:r>
              <a:rPr lang="en-US" dirty="0" smtClean="0"/>
              <a:t>Pod by Pod it will terminate &amp; recreate to avoid application downtime.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7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Kubectl</a:t>
            </a:r>
            <a:r>
              <a:rPr lang="en-US" dirty="0" smtClean="0"/>
              <a:t> 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the </a:t>
            </a:r>
            <a:r>
              <a:rPr lang="en-US" dirty="0" err="1" smtClean="0"/>
              <a:t>dep-def.yaml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New rollout &amp; revision will be created</a:t>
            </a:r>
          </a:p>
          <a:p>
            <a:r>
              <a:rPr lang="en-US" dirty="0" err="1" smtClean="0"/>
              <a:t>kubectl</a:t>
            </a:r>
            <a:r>
              <a:rPr lang="en-US" dirty="0" smtClean="0"/>
              <a:t> set image deployment/&lt;</a:t>
            </a:r>
            <a:r>
              <a:rPr lang="en-US" dirty="0" err="1" smtClean="0"/>
              <a:t>dep</a:t>
            </a:r>
            <a:r>
              <a:rPr lang="en-US" dirty="0" smtClean="0"/>
              <a:t>&gt;  &lt;</a:t>
            </a:r>
            <a:r>
              <a:rPr lang="en-US" dirty="0" err="1" smtClean="0"/>
              <a:t>oldimg</a:t>
            </a:r>
            <a:r>
              <a:rPr lang="en-US" dirty="0" smtClean="0"/>
              <a:t>&gt;=&lt;</a:t>
            </a:r>
            <a:r>
              <a:rPr lang="en-US" dirty="0" err="1" smtClean="0"/>
              <a:t>newimg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dep-config.yml</a:t>
            </a:r>
            <a:r>
              <a:rPr lang="en-US" dirty="0" smtClean="0"/>
              <a:t> will be updated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5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410</Words>
  <Application>Microsoft Office PowerPoint</Application>
  <PresentationFormat>On-screen Show (4:3)</PresentationFormat>
  <Paragraphs>132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Deployment</vt:lpstr>
      <vt:lpstr>Deployment (POD)</vt:lpstr>
      <vt:lpstr>PowerPoint Presentation</vt:lpstr>
      <vt:lpstr>Definition</vt:lpstr>
      <vt:lpstr>Commands</vt:lpstr>
      <vt:lpstr>PowerPoint Presentation</vt:lpstr>
      <vt:lpstr>Updates &amp; Rollbacks</vt:lpstr>
      <vt:lpstr>Deployment Strategy</vt:lpstr>
      <vt:lpstr>Kubectl apply</vt:lpstr>
      <vt:lpstr>Recreate &amp; RollingUpdate</vt:lpstr>
      <vt:lpstr>Upgrades &amp; Rollback</vt:lpstr>
      <vt:lpstr>Summarize commands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</dc:title>
  <dc:creator>Windows User</dc:creator>
  <cp:lastModifiedBy>Windows User</cp:lastModifiedBy>
  <cp:revision>23</cp:revision>
  <dcterms:created xsi:type="dcterms:W3CDTF">2021-04-04T05:30:04Z</dcterms:created>
  <dcterms:modified xsi:type="dcterms:W3CDTF">2021-04-04T11:54:39Z</dcterms:modified>
</cp:coreProperties>
</file>