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1731-B4A2-4FE4-A9FD-4E6779E9163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2E86-7CD7-4AEF-A41A-38921D33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 3:What is the right approach to scale an application </a:t>
            </a:r>
            <a:br>
              <a:rPr lang="en-US" dirty="0"/>
            </a:br>
            <a:r>
              <a:rPr lang="en-US" dirty="0"/>
              <a:t>​</a:t>
            </a:r>
          </a:p>
          <a:p>
            <a:r>
              <a:rPr lang="en-US" dirty="0" smtClean="0"/>
              <a:t>Deploy additional containers in the Pod</a:t>
            </a:r>
          </a:p>
          <a:p>
            <a:r>
              <a:rPr lang="en-US" dirty="0" smtClean="0"/>
              <a:t>Deploy </a:t>
            </a:r>
            <a:r>
              <a:rPr lang="en-US" dirty="0"/>
              <a:t>additional Pods</a:t>
            </a:r>
          </a:p>
          <a:p>
            <a:r>
              <a:rPr lang="en-US" dirty="0" smtClean="0"/>
              <a:t>​You </a:t>
            </a:r>
            <a:r>
              <a:rPr lang="en-US" dirty="0"/>
              <a:t>cannot scale an application in </a:t>
            </a:r>
            <a:r>
              <a:rPr lang="en-US" dirty="0" err="1"/>
              <a:t>Kuberenetes</a:t>
            </a:r>
            <a:r>
              <a:rPr lang="en-US" dirty="0"/>
              <a:t>. This is not a use-case of Kubernetes.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Kubernetes Clusters</a:t>
            </a:r>
          </a:p>
          <a:p>
            <a:pPr lvl="1"/>
            <a:r>
              <a:rPr lang="en-US" dirty="0" smtClean="0"/>
              <a:t>Setup done</a:t>
            </a:r>
          </a:p>
          <a:p>
            <a:pPr lvl="2"/>
            <a:r>
              <a:rPr lang="en-US" dirty="0" smtClean="0"/>
              <a:t>Single/multi node</a:t>
            </a:r>
          </a:p>
          <a:p>
            <a:pPr lvl="2"/>
            <a:r>
              <a:rPr lang="en-US" dirty="0" smtClean="0"/>
              <a:t>All services should in running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00200" y="2590800"/>
            <a:ext cx="1524000" cy="3124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52600" y="3505200"/>
            <a:ext cx="1371600" cy="1371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3962400" y="2563090"/>
            <a:ext cx="1600200" cy="31519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6248400" y="2570017"/>
            <a:ext cx="1371600" cy="31449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605443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K8 Nodes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81200" y="3733800"/>
            <a:ext cx="762000" cy="76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76700" y="3505200"/>
            <a:ext cx="1371600" cy="1371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05300" y="3733800"/>
            <a:ext cx="762000" cy="76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48400" y="3467100"/>
            <a:ext cx="1371600" cy="1371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77000" y="3695700"/>
            <a:ext cx="762000" cy="76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 &amp; Containers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905000" y="1745672"/>
            <a:ext cx="4648200" cy="36645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75163" y="2660072"/>
            <a:ext cx="1861705" cy="1608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199" y="2886941"/>
            <a:ext cx="743815" cy="5775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2282" y="2691547"/>
            <a:ext cx="1861705" cy="1608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11437" y="2907722"/>
            <a:ext cx="914400" cy="68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91737" y="2899063"/>
            <a:ext cx="743815" cy="5775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3141078" y="2764403"/>
            <a:ext cx="845131" cy="846859"/>
          </a:xfrm>
          <a:prstGeom prst="mathMultiply">
            <a:avLst>
              <a:gd name="adj1" fmla="val 54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4057650" y="3116963"/>
            <a:ext cx="484632" cy="484632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2590800" y="5638800"/>
            <a:ext cx="600937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385272" y="5638800"/>
            <a:ext cx="600937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4229100" y="5649191"/>
            <a:ext cx="600937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911437" y="5638800"/>
            <a:ext cx="600937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535751" y="5638800"/>
            <a:ext cx="600937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272" y="64748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UserBase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6688005" y="1618361"/>
            <a:ext cx="2528455" cy="37918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58000" y="2660071"/>
            <a:ext cx="1861705" cy="1608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416944" y="3011208"/>
            <a:ext cx="743815" cy="5775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Container - PODs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905000" y="1745672"/>
            <a:ext cx="4648200" cy="36645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27048" y="2626039"/>
            <a:ext cx="3127387" cy="1608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65072" y="2954477"/>
            <a:ext cx="1108363" cy="68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2942355"/>
            <a:ext cx="1028700" cy="68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6"/>
            <a:endCxn id="6" idx="2"/>
          </p:cNvCxnSpPr>
          <p:nvPr/>
        </p:nvCxnSpPr>
        <p:spPr>
          <a:xfrm>
            <a:off x="4305300" y="3286987"/>
            <a:ext cx="259772" cy="1212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90950" y="579120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K8 Node 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run </a:t>
            </a:r>
            <a:r>
              <a:rPr lang="en-US" dirty="0" err="1" smtClean="0"/>
              <a:t>nginx</a:t>
            </a:r>
            <a:r>
              <a:rPr lang="en-US" dirty="0" smtClean="0"/>
              <a:t> –image=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Deploy a pods and container inside it with an image </a:t>
            </a:r>
            <a:r>
              <a:rPr lang="en-US" dirty="0" err="1" smtClean="0"/>
              <a:t>namenginx</a:t>
            </a:r>
            <a:endParaRPr lang="en-US" dirty="0" smtClean="0"/>
          </a:p>
          <a:p>
            <a:pPr lvl="1"/>
            <a:r>
              <a:rPr lang="en-US" dirty="0" smtClean="0"/>
              <a:t>Image pulls from </a:t>
            </a:r>
            <a:r>
              <a:rPr lang="en-US" dirty="0" err="1" smtClean="0"/>
              <a:t>docker</a:t>
            </a:r>
            <a:r>
              <a:rPr lang="en-US" dirty="0" smtClean="0"/>
              <a:t> hub repository (public)</a:t>
            </a:r>
          </a:p>
          <a:p>
            <a:pPr lvl="1"/>
            <a:r>
              <a:rPr lang="en-US" dirty="0" smtClean="0"/>
              <a:t>K8  can be configured to talk to repos.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</a:p>
          <a:p>
            <a:pPr lvl="1"/>
            <a:r>
              <a:rPr lang="en-US" dirty="0" smtClean="0"/>
              <a:t>To list of PODs in our cluster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run </a:t>
            </a:r>
            <a:r>
              <a:rPr lang="en-US" dirty="0" err="1" smtClean="0"/>
              <a:t>nginx</a:t>
            </a:r>
            <a:r>
              <a:rPr lang="en-US" smtClean="0"/>
              <a:t> </a:t>
            </a:r>
            <a:r>
              <a:rPr lang="en-US"/>
              <a:t> </a:t>
            </a:r>
            <a:r>
              <a:rPr lang="en-US" smtClean="0"/>
              <a:t>--</a:t>
            </a:r>
            <a:r>
              <a:rPr lang="en-US" smtClean="0"/>
              <a:t>image=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describe pod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kubectl</a:t>
            </a:r>
            <a:r>
              <a:rPr lang="en-US" dirty="0" smtClean="0"/>
              <a:t> get pod –o wide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Question 1:</a:t>
            </a:r>
            <a:r>
              <a:rPr lang="en-US" b="0" dirty="0" smtClean="0">
                <a:effectLst/>
              </a:rPr>
              <a:t>The smallest unit you can create in Kubernetes object model is:</a:t>
            </a:r>
          </a:p>
        </p:txBody>
      </p:sp>
    </p:spTree>
    <p:extLst>
      <p:ext uri="{BB962C8B-B14F-4D97-AF65-F5344CB8AC3E}">
        <p14:creationId xmlns:p14="http://schemas.microsoft.com/office/powerpoint/2010/main" val="12175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2:A Pod can only have one container in it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POD</vt:lpstr>
      <vt:lpstr>Assumption</vt:lpstr>
      <vt:lpstr>POD</vt:lpstr>
      <vt:lpstr>POD &amp; Containers</vt:lpstr>
      <vt:lpstr>Multi Container - PODs</vt:lpstr>
      <vt:lpstr>Deploy PODs</vt:lpstr>
      <vt:lpstr>Demo</vt:lpstr>
      <vt:lpstr>quiz</vt:lpstr>
      <vt:lpstr>Quiz 2</vt:lpstr>
      <vt:lpstr>q3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</dc:title>
  <dc:creator>Windows User</dc:creator>
  <cp:lastModifiedBy>Windows User</cp:lastModifiedBy>
  <cp:revision>9</cp:revision>
  <dcterms:created xsi:type="dcterms:W3CDTF">2021-03-21T12:56:06Z</dcterms:created>
  <dcterms:modified xsi:type="dcterms:W3CDTF">2021-03-28T13:36:59Z</dcterms:modified>
</cp:coreProperties>
</file>