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ddy, Pailla Praveen" initials="RPP" lastIdx="1" clrIdx="0">
    <p:extLst>
      <p:ext uri="{19B8F6BF-5375-455C-9EA6-DF929625EA0E}">
        <p15:presenceInfo xmlns:p15="http://schemas.microsoft.com/office/powerpoint/2012/main" userId="S::850051007@genpact.com::e4d23965-27a1-46a7-aaa9-62ea7bbeca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6T16:29:11.969" idx="1">
    <p:pos x="7577" y="1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5C39CB-9E95-4624-AA61-4BDEDCB3A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A7D512E-868B-4E83-A4FB-123E3108E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F5E418D-4648-4419-A433-84AA1441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0AE2-CC00-4FE1-AFE9-20240A9A81F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365CC9-F1CC-4224-8681-139E6C14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4411E1-FA5A-4716-B3CE-D43322C6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3C23-4A11-449C-8E61-42240B6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23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38F5DB-B6EE-4C12-A6A4-78F08470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BABD7F6-40C5-4259-885B-B9263307E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01912D-388A-4E55-B2E2-58B911FE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0AE2-CC00-4FE1-AFE9-20240A9A81F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6C8209-B083-429C-8720-1A5612F6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2EF2F4-A473-4102-9927-D9AD9342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3C23-4A11-449C-8E61-42240B6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09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A46877F-D126-4CD9-847D-06484C101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B20420A-DCC2-40C9-856C-1A82EACA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62D2B0-91F3-4356-8CD8-64D80D07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0AE2-CC00-4FE1-AFE9-20240A9A81F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215269D-AD2E-4748-A620-C62D648D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C434C0-1D5D-4794-9EB3-2305CA6C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3C23-4A11-449C-8E61-42240B6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48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9760C-CF48-4372-A204-626F8417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4F7BF2-218D-4380-AE6B-00602C77E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275B9A-DCF3-439B-A4DF-511D55CC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0AE2-CC00-4FE1-AFE9-20240A9A81F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602ED2-F0BC-4DC9-B410-58AEAB43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47F7C2-2C3D-4553-81CD-EB9F6F97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3C23-4A11-449C-8E61-42240B6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74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A35685-4BB0-4A39-9152-B7E597AB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8B2E46-21BA-4E53-81BA-942B2AF8B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785159-02D8-459E-952F-7AC105F0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0AE2-CC00-4FE1-AFE9-20240A9A81F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7FC646-A532-4ED3-8711-8C4DFBAB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FFFA1A-13CE-465B-A2FD-81CB2497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3C23-4A11-449C-8E61-42240B6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05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198B92-B755-45D0-8AA6-167FF1F3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5437EC-0C95-419B-B8A7-4238A0B14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30592A4-D743-44BF-9DB7-2FDD2AB06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9ABC38F-3549-451E-904C-B946DE57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0AE2-CC00-4FE1-AFE9-20240A9A81F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FFE5D55-9418-475E-8592-3C59CF06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48CE505-D298-4D53-9BCE-286509CF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3C23-4A11-449C-8E61-42240B6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23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F3C1ED-E610-4FA4-81CE-5A1438BB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FD1629-3105-47EE-8A1A-A4854FB0A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29A712-5EB7-4C61-92EA-9EEABE192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3D70139-F1CD-4750-80EE-584ED6C2B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9737C1-DB42-415F-9384-A8F1861DA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4133080-7674-45B8-9B15-19DAE3CE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0AE2-CC00-4FE1-AFE9-20240A9A81F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A6683F4-3261-4CFD-9A71-5D53CFA0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D6AB33B-0534-4FAB-941B-4CA117CC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3C23-4A11-449C-8E61-42240B6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8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A8FBA2-30E7-417B-87B1-46FB075C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0879436-646D-4B4F-8D85-CFE89B23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0AE2-CC00-4FE1-AFE9-20240A9A81F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4B1499E-94BA-4748-9B88-4074035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A4EDDF3-F4E5-413A-B8B2-F85A54A0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3C23-4A11-449C-8E61-42240B6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75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A8B78D5-7B1E-4839-9F7D-2F91CA15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0AE2-CC00-4FE1-AFE9-20240A9A81F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CE203F2-CF22-4B60-90E6-B78288E4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2792C94-72F0-4FC9-9B25-56065E0C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3C23-4A11-449C-8E61-42240B6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5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EFB26E-1608-4B0C-829D-2D74105F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E7ADFD-E89A-4286-BC16-583553DDB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5B17372-9AA1-4630-B5EA-9DE6B5541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CADDD06-04D6-48A7-8A64-2971FAE1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0AE2-CC00-4FE1-AFE9-20240A9A81F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B27A3B-65C7-4E58-8B76-897FC3C4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99CFB78-58C6-464F-9F24-9B204AE6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3C23-4A11-449C-8E61-42240B6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85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9E605E-A086-4778-9D8B-22199996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64DEAD8-A484-453A-A408-9CA5EDEFA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23611A9-CE54-4E76-BDE8-CD5EE6444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64934D6-6EEA-4BA1-B6FB-0F6B6A84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0AE2-CC00-4FE1-AFE9-20240A9A81F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BE8CA3F-AD1E-4E27-9115-01E9FB81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76177B9-C5C9-4D96-9236-1FDB981A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3C23-4A11-449C-8E61-42240B6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79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4D12FDF-76CB-40F4-92E4-D90D6E57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E299F6C-4434-4339-8337-CB7652CD9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568FE0-F557-4084-96DE-843438FE9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50AE2-CC00-4FE1-AFE9-20240A9A81FD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EABCA4-D555-4849-A474-E0A8E0795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9E5405-AB4E-4C93-BE2B-C2B514256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3C23-4A11-449C-8E61-42240B67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72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hyperlink" Target="https://kubernetes.io/docs/tasks/tools/install-minikub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rnetes.io/docs/setup/learning-environment/minikube/#specifying-the-vm-driver" TargetMode="External"/><Relationship Id="rId4" Type="http://schemas.openxmlformats.org/officeDocument/2006/relationships/hyperlink" Target="https://github.com/kubernetes/minikube/releas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odekloud.com/p/public-labs?scenario=kubernetes-for-beginners-basiccommands-te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3CD0D8-C4A4-4133-AC88-8A3711C9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Setup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701C80-CD19-4602-A154-2FD3DD5CA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1922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Local Environment</a:t>
            </a:r>
          </a:p>
          <a:p>
            <a:r>
              <a:rPr lang="en-IN" dirty="0" err="1"/>
              <a:t>Minikube</a:t>
            </a:r>
            <a:r>
              <a:rPr lang="en-IN" dirty="0"/>
              <a:t> (</a:t>
            </a:r>
            <a:r>
              <a:rPr lang="en-IN" dirty="0" err="1"/>
              <a:t>Singlenode</a:t>
            </a:r>
            <a:r>
              <a:rPr lang="en-IN" dirty="0"/>
              <a:t>)</a:t>
            </a:r>
          </a:p>
          <a:p>
            <a:r>
              <a:rPr lang="en-IN" dirty="0"/>
              <a:t>MicroK8s (</a:t>
            </a:r>
            <a:r>
              <a:rPr lang="en-IN" dirty="0" err="1"/>
              <a:t>SinglenodeProdgrade</a:t>
            </a:r>
            <a:r>
              <a:rPr lang="en-IN" dirty="0"/>
              <a:t>)</a:t>
            </a:r>
          </a:p>
          <a:p>
            <a:r>
              <a:rPr lang="en-IN" dirty="0" err="1"/>
              <a:t>Kubeadm</a:t>
            </a:r>
            <a:r>
              <a:rPr lang="en-IN" dirty="0"/>
              <a:t> (</a:t>
            </a:r>
            <a:r>
              <a:rPr lang="en-IN" dirty="0" err="1"/>
              <a:t>Multinode</a:t>
            </a:r>
            <a:r>
              <a:rPr lang="en-IN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77E929F-AA69-440A-96C1-1E930D0802A7}"/>
              </a:ext>
            </a:extLst>
          </p:cNvPr>
          <p:cNvSpPr txBox="1">
            <a:spLocks/>
          </p:cNvSpPr>
          <p:nvPr/>
        </p:nvSpPr>
        <p:spPr>
          <a:xfrm>
            <a:off x="4057764" y="1849069"/>
            <a:ext cx="3285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Cloud</a:t>
            </a:r>
          </a:p>
          <a:p>
            <a:r>
              <a:rPr lang="en-IN" dirty="0"/>
              <a:t>GCP</a:t>
            </a:r>
          </a:p>
          <a:p>
            <a:r>
              <a:rPr lang="en-IN" dirty="0"/>
              <a:t>AWS</a:t>
            </a:r>
          </a:p>
          <a:p>
            <a:r>
              <a:rPr lang="en-IN" dirty="0"/>
              <a:t>Microsoft Azure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8435750-1D4B-4ADB-9649-4ECAAFEB72E6}"/>
              </a:ext>
            </a:extLst>
          </p:cNvPr>
          <p:cNvSpPr txBox="1">
            <a:spLocks/>
          </p:cNvSpPr>
          <p:nvPr/>
        </p:nvSpPr>
        <p:spPr>
          <a:xfrm>
            <a:off x="7923629" y="1849069"/>
            <a:ext cx="3285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Practice</a:t>
            </a:r>
          </a:p>
          <a:p>
            <a:pPr marL="0" indent="0">
              <a:buNone/>
            </a:pPr>
            <a:r>
              <a:rPr lang="en-US" dirty="0" smtClean="0"/>
              <a:t>Online CLI tutorials.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10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47594CF-1B4A-4AD8-BF18-7BC80AD997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35"/>
          <a:stretch/>
        </p:blipFill>
        <p:spPr>
          <a:xfrm>
            <a:off x="-1" y="297096"/>
            <a:ext cx="12194975" cy="621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3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ED552A2-4CF0-49A4-B63D-0032F5B16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29"/>
          <a:stretch/>
        </p:blipFill>
        <p:spPr>
          <a:xfrm>
            <a:off x="0" y="240824"/>
            <a:ext cx="12192000" cy="590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2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7C246F2-F48D-4709-9154-F95536BA5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6" b="12392"/>
          <a:stretch/>
        </p:blipFill>
        <p:spPr>
          <a:xfrm>
            <a:off x="0" y="-11578"/>
            <a:ext cx="12027877" cy="6005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F023894-9F20-481C-A135-BD205AA8EB7B}"/>
              </a:ext>
            </a:extLst>
          </p:cNvPr>
          <p:cNvSpPr txBox="1"/>
          <p:nvPr/>
        </p:nvSpPr>
        <p:spPr>
          <a:xfrm>
            <a:off x="9435548" y="2690191"/>
            <a:ext cx="2491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Windows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HyperV</a:t>
            </a:r>
            <a:r>
              <a:rPr lang="en-IN" dirty="0"/>
              <a:t> / VirtualBox</a:t>
            </a:r>
          </a:p>
          <a:p>
            <a:r>
              <a:rPr lang="en-IN" dirty="0"/>
              <a:t>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KVM / VirtualBox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B2FBA6D-A7A7-4EE8-914C-BBC137958A9A}"/>
              </a:ext>
            </a:extLst>
          </p:cNvPr>
          <p:cNvSpPr txBox="1"/>
          <p:nvPr/>
        </p:nvSpPr>
        <p:spPr>
          <a:xfrm>
            <a:off x="9428922" y="4976193"/>
            <a:ext cx="2491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3 components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Kubectl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Minikube.exe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Hypervisor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51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B94F9B-6A77-4A6C-A329-91848E97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C027D7-150F-4626-B34C-AC5DEEAC1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 1:Which of the below is an option to run Kubernetes in a Local Environment?</a:t>
            </a:r>
          </a:p>
          <a:p>
            <a:r>
              <a:rPr lang="en-IN" dirty="0" err="1"/>
              <a:t>kubectl</a:t>
            </a:r>
            <a:endParaRPr lang="en-IN" dirty="0"/>
          </a:p>
          <a:p>
            <a:r>
              <a:rPr lang="en-IN" dirty="0" err="1"/>
              <a:t>kube</a:t>
            </a:r>
            <a:r>
              <a:rPr lang="en-IN" dirty="0"/>
              <a:t>-server</a:t>
            </a:r>
          </a:p>
          <a:p>
            <a:r>
              <a:rPr lang="en-IN" dirty="0" err="1"/>
              <a:t>minikube</a:t>
            </a:r>
            <a:endParaRPr lang="en-IN" dirty="0"/>
          </a:p>
          <a:p>
            <a:r>
              <a:rPr lang="en-IN" dirty="0"/>
              <a:t>play-with-k8s.com</a:t>
            </a:r>
          </a:p>
        </p:txBody>
      </p:sp>
    </p:spTree>
    <p:extLst>
      <p:ext uri="{BB962C8B-B14F-4D97-AF65-F5344CB8AC3E}">
        <p14:creationId xmlns:p14="http://schemas.microsoft.com/office/powerpoint/2010/main" val="121051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2556F5-89CA-4F6A-B692-C889EE3B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A17E55-4CF3-45DF-80B0-08ED979E4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 2:Which of the below is an instant way of setting up a permanent </a:t>
            </a:r>
            <a:r>
              <a:rPr lang="en-US" dirty="0" err="1"/>
              <a:t>kubernetes</a:t>
            </a:r>
            <a:r>
              <a:rPr lang="en-US" dirty="0"/>
              <a:t> cluster on the cloud?</a:t>
            </a:r>
          </a:p>
          <a:p>
            <a:r>
              <a:rPr lang="en-IN" dirty="0" err="1"/>
              <a:t>kubeadm</a:t>
            </a:r>
            <a:r>
              <a:rPr lang="en-IN" dirty="0"/>
              <a:t> tool</a:t>
            </a:r>
          </a:p>
          <a:p>
            <a:r>
              <a:rPr lang="en-IN" dirty="0" err="1"/>
              <a:t>minikube</a:t>
            </a:r>
            <a:endParaRPr lang="en-IN" dirty="0"/>
          </a:p>
          <a:p>
            <a:r>
              <a:rPr lang="en-IN" dirty="0"/>
              <a:t>Google Container Engine</a:t>
            </a:r>
          </a:p>
          <a:p>
            <a:r>
              <a:rPr lang="en-IN" dirty="0"/>
              <a:t>Play-with-k8s.com</a:t>
            </a:r>
          </a:p>
        </p:txBody>
      </p:sp>
    </p:spTree>
    <p:extLst>
      <p:ext uri="{BB962C8B-B14F-4D97-AF65-F5344CB8AC3E}">
        <p14:creationId xmlns:p14="http://schemas.microsoft.com/office/powerpoint/2010/main" val="47422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5C0062-2ACD-4A02-8AB6-AD92AFC1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18A39D-52A7-4A9D-9948-B22FC2717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 3:Which of the below solution is used for setting up a multi-node Kubernetes cluster in a local environment?</a:t>
            </a:r>
          </a:p>
          <a:p>
            <a:r>
              <a:rPr lang="en-US" dirty="0" err="1"/>
              <a:t>minikube</a:t>
            </a:r>
            <a:endParaRPr lang="en-US" dirty="0"/>
          </a:p>
          <a:p>
            <a:r>
              <a:rPr lang="en-US" dirty="0" err="1"/>
              <a:t>kubeadm</a:t>
            </a:r>
            <a:endParaRPr lang="en-US" dirty="0"/>
          </a:p>
          <a:p>
            <a:r>
              <a:rPr lang="en-US" dirty="0"/>
              <a:t>GCE</a:t>
            </a:r>
          </a:p>
          <a:p>
            <a:r>
              <a:rPr lang="en-US" dirty="0"/>
              <a:t>Play-with-k8s.com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19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71EA5881-BC4A-41C4-8D01-53F27D30BF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411773"/>
            <a:ext cx="9604514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3C3B37"/>
                </a:solidFill>
                <a:effectLst/>
                <a:latin typeface="sf pro text"/>
              </a:rPr>
              <a:t>Reference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C3B37"/>
                </a:solidFill>
                <a:effectLst/>
                <a:latin typeface="sf pro text"/>
              </a:rPr>
              <a:t>The upcoming demo is completely optional, unless you want to setup a local environment on your laptop. Our hands-on labs will be sufficient for you to practice.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C3B37"/>
              </a:solidFill>
              <a:effectLst/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C3B37"/>
                </a:solidFill>
                <a:effectLst/>
                <a:latin typeface="sf pro text"/>
              </a:rPr>
              <a:t>Some links used in the upcoming demo may have changed. Please find the latest links to the documentation topics below: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C3B37"/>
              </a:solidFill>
              <a:effectLst/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C3B37"/>
                </a:solidFill>
                <a:effectLst/>
                <a:latin typeface="sf pro text"/>
              </a:rPr>
              <a:t>Install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C3B37"/>
                </a:solidFill>
                <a:effectLst/>
                <a:latin typeface="sf pro text"/>
              </a:rPr>
              <a:t>MiniKube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C3B37"/>
                </a:solidFill>
                <a:effectLst/>
                <a:latin typeface="sf pro text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791"/>
                </a:solidFill>
                <a:effectLst/>
                <a:latin typeface="sf pro text"/>
                <a:hlinkClick r:id="rId2"/>
              </a:rPr>
              <a:t>https://kubernetes.io/docs/tasks/tools/install-minikube/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7791"/>
              </a:solidFill>
              <a:effectLst/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C3B37"/>
              </a:solidFill>
              <a:effectLst/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C3B37"/>
                </a:solidFill>
                <a:effectLst/>
                <a:latin typeface="sf pro text"/>
              </a:rPr>
              <a:t>VirtualBox: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791"/>
                </a:solidFill>
                <a:effectLst/>
                <a:latin typeface="sf pro text"/>
                <a:hlinkClick r:id="rId3"/>
              </a:rPr>
              <a:t>https://www.virtualbox.org/wiki/Downloads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7791"/>
              </a:solidFill>
              <a:effectLst/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C3B37"/>
              </a:solidFill>
              <a:effectLst/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C3B37"/>
                </a:solidFill>
                <a:effectLst/>
                <a:latin typeface="sf pro text"/>
              </a:rPr>
              <a:t>MiniKube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C3B37"/>
                </a:solidFill>
                <a:effectLst/>
                <a:latin typeface="sf pro text"/>
              </a:rPr>
              <a:t> Download page for  Windows: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791"/>
                </a:solidFill>
                <a:effectLst/>
                <a:latin typeface="sf pro text"/>
                <a:hlinkClick r:id="rId4"/>
              </a:rPr>
              <a:t>https://github.com/kubernetes/minikube/releases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C3B37"/>
              </a:solidFill>
              <a:effectLst/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C3B37"/>
                </a:solidFill>
                <a:effectLst/>
                <a:latin typeface="sf pro text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C3B37"/>
                </a:solidFill>
                <a:effectLst/>
                <a:latin typeface="sf pro text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C3B37"/>
              </a:solidFill>
              <a:effectLst/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C3B37"/>
                </a:solidFill>
                <a:effectLst/>
                <a:latin typeface="sf pro text"/>
              </a:rPr>
              <a:t>While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C3B37"/>
                </a:solidFill>
                <a:effectLst/>
                <a:latin typeface="sf pro text"/>
              </a:rPr>
              <a:t>Minikube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C3B37"/>
                </a:solidFill>
                <a:effectLst/>
                <a:latin typeface="sf pro text"/>
              </a:rPr>
              <a:t> with  Virtualization technologies, specify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--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vm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-driver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C3B37"/>
                </a:solidFill>
                <a:effectLst/>
                <a:latin typeface="sf pro text"/>
              </a:rPr>
              <a:t> option like this: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C3B37"/>
              </a:solidFill>
              <a:effectLst/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Monaco"/>
              </a:rPr>
              <a:t>minikube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Monaco"/>
              </a:rPr>
              <a:t> start --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Monaco"/>
              </a:rPr>
              <a:t>vm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Monaco"/>
              </a:rPr>
              <a:t>-driver=&lt;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Monaco"/>
              </a:rPr>
              <a:t>driver_name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Monaco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505763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C3B37"/>
              </a:solidFill>
              <a:effectLst/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C3B37"/>
                </a:solidFill>
                <a:effectLst/>
                <a:latin typeface="sf pro text"/>
              </a:rPr>
              <a:t>More about it here: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791"/>
                </a:solidFill>
                <a:effectLst/>
                <a:latin typeface="sf pro text"/>
                <a:hlinkClick r:id="rId5"/>
              </a:rPr>
              <a:t>https://kubernetes.io/docs/setup/learning-environment/minikube/#specifying-the-vm-driver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993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kodekloud.com/p/public-labs?scenario=kubernetes-for-beginners-basiccommands-test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9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157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Monaco</vt:lpstr>
      <vt:lpstr>sf pro text</vt:lpstr>
      <vt:lpstr>sfmono-regular</vt:lpstr>
      <vt:lpstr>Office Theme</vt:lpstr>
      <vt:lpstr>Setup Kubernetes</vt:lpstr>
      <vt:lpstr>PowerPoint Presentation</vt:lpstr>
      <vt:lpstr>PowerPoint Presentation</vt:lpstr>
      <vt:lpstr>PowerPoint Presentation</vt:lpstr>
      <vt:lpstr>Quiz</vt:lpstr>
      <vt:lpstr>Quiz</vt:lpstr>
      <vt:lpstr>Quiz</vt:lpstr>
      <vt:lpstr>PowerPoint Presentation</vt:lpstr>
      <vt:lpstr>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Kubernetes</dc:title>
  <dc:creator>Raghuveer Reddy</dc:creator>
  <cp:lastModifiedBy>Microsoft account</cp:lastModifiedBy>
  <cp:revision>7</cp:revision>
  <dcterms:created xsi:type="dcterms:W3CDTF">2021-03-06T10:44:32Z</dcterms:created>
  <dcterms:modified xsi:type="dcterms:W3CDTF">2022-12-15T05:18:42Z</dcterms:modified>
</cp:coreProperties>
</file>