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895D-90BE-4E7C-ADFD-52B6162116F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B478-777B-48A6-926B-B6345E83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7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895D-90BE-4E7C-ADFD-52B6162116F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B478-777B-48A6-926B-B6345E83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8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895D-90BE-4E7C-ADFD-52B6162116F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B478-777B-48A6-926B-B6345E83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1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895D-90BE-4E7C-ADFD-52B6162116F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B478-777B-48A6-926B-B6345E83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895D-90BE-4E7C-ADFD-52B6162116F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B478-777B-48A6-926B-B6345E83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895D-90BE-4E7C-ADFD-52B6162116F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B478-777B-48A6-926B-B6345E83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895D-90BE-4E7C-ADFD-52B6162116F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B478-777B-48A6-926B-B6345E83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895D-90BE-4E7C-ADFD-52B6162116F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B478-777B-48A6-926B-B6345E83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4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895D-90BE-4E7C-ADFD-52B6162116F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B478-777B-48A6-926B-B6345E83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7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895D-90BE-4E7C-ADFD-52B6162116F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B478-777B-48A6-926B-B6345E83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895D-90BE-4E7C-ADFD-52B6162116F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B478-777B-48A6-926B-B6345E83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895D-90BE-4E7C-ADFD-52B6162116F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B478-777B-48A6-926B-B6345E83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2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odekloud.com/purchase?product_id=2392114&amp;coupon_code=UDEMYSTUDENT56000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YAML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Raghu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5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 a pod with </a:t>
            </a:r>
            <a:r>
              <a:rPr lang="en-US" dirty="0" err="1" smtClean="0"/>
              <a:t>nginx</a:t>
            </a:r>
            <a:r>
              <a:rPr lang="en-US" dirty="0" smtClean="0"/>
              <a:t> with </a:t>
            </a:r>
            <a:r>
              <a:rPr lang="en-US" dirty="0" err="1" smtClean="0"/>
              <a:t>nginx</a:t>
            </a:r>
            <a:r>
              <a:rPr lang="en-US" dirty="0" smtClean="0"/>
              <a:t> image</a:t>
            </a:r>
          </a:p>
          <a:p>
            <a:pPr marL="457200" lvl="1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kubectl</a:t>
            </a:r>
            <a:r>
              <a:rPr lang="en-US" dirty="0" smtClean="0"/>
              <a:t> run </a:t>
            </a:r>
            <a:r>
              <a:rPr lang="en-US" dirty="0" err="1" smtClean="0"/>
              <a:t>nginx</a:t>
            </a:r>
            <a:r>
              <a:rPr lang="en-US" dirty="0" smtClean="0"/>
              <a:t> --image=</a:t>
            </a:r>
            <a:r>
              <a:rPr lang="en-US" dirty="0" err="1" smtClean="0"/>
              <a:t>nginx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pod/</a:t>
            </a:r>
            <a:r>
              <a:rPr lang="en-US" dirty="0" err="1" smtClean="0"/>
              <a:t>nginx</a:t>
            </a:r>
            <a:r>
              <a:rPr lang="en-US" dirty="0" smtClean="0"/>
              <a:t> created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Find images used for multiple pods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# </a:t>
            </a:r>
            <a:r>
              <a:rPr lang="en-US" dirty="0"/>
              <a:t>'</a:t>
            </a:r>
            <a:r>
              <a:rPr lang="en-US" dirty="0" err="1"/>
              <a:t>kubectl</a:t>
            </a:r>
            <a:r>
              <a:rPr lang="en-US" dirty="0"/>
              <a:t> describe pod </a:t>
            </a:r>
            <a:r>
              <a:rPr lang="en-US" dirty="0" smtClean="0"/>
              <a:t>&lt;</a:t>
            </a:r>
            <a:r>
              <a:rPr lang="en-US" dirty="0" err="1" smtClean="0"/>
              <a:t>newpod</a:t>
            </a:r>
            <a:r>
              <a:rPr lang="en-US" dirty="0" smtClean="0"/>
              <a:t>-&gt;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To edit a pod &amp; update and apply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# </a:t>
            </a:r>
            <a:r>
              <a:rPr lang="en-US" dirty="0" err="1"/>
              <a:t>kubectl</a:t>
            </a:r>
            <a:r>
              <a:rPr lang="en-US" dirty="0"/>
              <a:t> edit pod </a:t>
            </a:r>
            <a:r>
              <a:rPr lang="en-US" dirty="0" err="1" smtClean="0"/>
              <a:t>redis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# </a:t>
            </a:r>
            <a:r>
              <a:rPr lang="en-US" dirty="0" err="1" smtClean="0"/>
              <a:t>kubectl</a:t>
            </a:r>
            <a:r>
              <a:rPr lang="en-US" dirty="0" smtClean="0"/>
              <a:t> apply –f &lt;pod file name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To create </a:t>
            </a:r>
            <a:r>
              <a:rPr lang="en-US" dirty="0" err="1" smtClean="0"/>
              <a:t>pod.yaml</a:t>
            </a:r>
            <a:r>
              <a:rPr lang="en-US" dirty="0" smtClean="0"/>
              <a:t> file</a:t>
            </a:r>
          </a:p>
          <a:p>
            <a:pPr marL="457200" lvl="1" indent="0">
              <a:buNone/>
            </a:pPr>
            <a:r>
              <a:rPr lang="en-US" dirty="0" smtClean="0"/>
              <a:t>    # </a:t>
            </a:r>
            <a:r>
              <a:rPr lang="en-US" dirty="0" err="1" smtClean="0"/>
              <a:t>kubectl</a:t>
            </a:r>
            <a:r>
              <a:rPr lang="en-US" dirty="0" smtClean="0"/>
              <a:t> run </a:t>
            </a:r>
            <a:r>
              <a:rPr lang="en-US" dirty="0" err="1" smtClean="0"/>
              <a:t>redis</a:t>
            </a:r>
            <a:r>
              <a:rPr lang="en-US" dirty="0" smtClean="0"/>
              <a:t> –image=redis123 –dry-run=client –o </a:t>
            </a:r>
            <a:r>
              <a:rPr lang="en-US" dirty="0" err="1" smtClean="0"/>
              <a:t>yaml</a:t>
            </a:r>
            <a:r>
              <a:rPr lang="en-US" dirty="0" smtClean="0"/>
              <a:t> &gt; </a:t>
            </a:r>
            <a:r>
              <a:rPr lang="en-US" dirty="0" err="1" smtClean="0"/>
              <a:t>pod.yaml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1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kodekloud.com/purchase?product_id=2392114&amp;coupon_code=UDEMYSTUDENT560005</a:t>
            </a:r>
            <a:endParaRPr lang="en-US" dirty="0" smtClean="0"/>
          </a:p>
          <a:p>
            <a:r>
              <a:rPr lang="en-US"/>
              <a:t>If coupon is not applied automatically use the code UDEMYSTUDENT560005</a:t>
            </a:r>
          </a:p>
        </p:txBody>
      </p:sp>
    </p:spTree>
    <p:extLst>
      <p:ext uri="{BB962C8B-B14F-4D97-AF65-F5344CB8AC3E}">
        <p14:creationId xmlns:p14="http://schemas.microsoft.com/office/powerpoint/2010/main" val="216798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Top 3 root level fields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apiVersion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kind:</a:t>
            </a:r>
          </a:p>
          <a:p>
            <a:pPr marL="0" indent="0">
              <a:buNone/>
            </a:pPr>
            <a:r>
              <a:rPr lang="en-US" dirty="0" smtClean="0"/>
              <a:t>metadata:</a:t>
            </a:r>
          </a:p>
          <a:p>
            <a:pPr marL="0" indent="0">
              <a:buNone/>
            </a:pPr>
            <a:r>
              <a:rPr lang="en-US" dirty="0" smtClean="0"/>
              <a:t>spec: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9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905000"/>
            <a:ext cx="32004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apiVersion</a:t>
            </a:r>
            <a:r>
              <a:rPr lang="en-US" dirty="0" smtClean="0">
                <a:solidFill>
                  <a:srgbClr val="FFC000"/>
                </a:solidFill>
              </a:rPr>
              <a:t>: v1</a:t>
            </a:r>
          </a:p>
          <a:p>
            <a:r>
              <a:rPr lang="en-US" dirty="0" smtClean="0"/>
              <a:t>kind:</a:t>
            </a:r>
          </a:p>
          <a:p>
            <a:r>
              <a:rPr lang="en-US" dirty="0" smtClean="0"/>
              <a:t>metadata:</a:t>
            </a:r>
          </a:p>
          <a:p>
            <a:r>
              <a:rPr lang="en-US" dirty="0" smtClean="0"/>
              <a:t>spec: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200400"/>
            <a:ext cx="32004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>
                <a:solidFill>
                  <a:srgbClr val="FFC000"/>
                </a:solidFill>
              </a:rPr>
              <a:t>kind: Pod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spec: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655" y="4648200"/>
            <a:ext cx="3186545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Pod</a:t>
            </a:r>
          </a:p>
          <a:p>
            <a:r>
              <a:rPr lang="en-US" dirty="0">
                <a:solidFill>
                  <a:srgbClr val="FFC000"/>
                </a:solidFill>
              </a:rPr>
              <a:t>metadata:</a:t>
            </a:r>
          </a:p>
          <a:p>
            <a:r>
              <a:rPr lang="en-US" dirty="0">
                <a:solidFill>
                  <a:srgbClr val="FFC000"/>
                </a:solidFill>
              </a:rPr>
              <a:t>  name: </a:t>
            </a:r>
            <a:r>
              <a:rPr lang="en-US" dirty="0" err="1">
                <a:solidFill>
                  <a:srgbClr val="FFC000"/>
                </a:solidFill>
              </a:rPr>
              <a:t>myapp</a:t>
            </a:r>
            <a:r>
              <a:rPr lang="en-US" dirty="0">
                <a:solidFill>
                  <a:srgbClr val="FFC000"/>
                </a:solidFill>
              </a:rPr>
              <a:t>-pod</a:t>
            </a:r>
          </a:p>
          <a:p>
            <a:r>
              <a:rPr lang="en-US" dirty="0"/>
              <a:t>spec: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1799595"/>
            <a:ext cx="3124200" cy="2031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Pod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name: </a:t>
            </a:r>
            <a:r>
              <a:rPr lang="en-US" dirty="0" err="1"/>
              <a:t>myapp</a:t>
            </a:r>
            <a:r>
              <a:rPr lang="en-US" dirty="0"/>
              <a:t>-pod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C000"/>
                </a:solidFill>
              </a:rPr>
              <a:t>labels:</a:t>
            </a:r>
          </a:p>
          <a:p>
            <a:r>
              <a:rPr lang="en-US" dirty="0">
                <a:solidFill>
                  <a:srgbClr val="FFC000"/>
                </a:solidFill>
              </a:rPr>
              <a:t>    app: </a:t>
            </a:r>
            <a:r>
              <a:rPr lang="en-US" dirty="0" err="1">
                <a:solidFill>
                  <a:srgbClr val="FFC000"/>
                </a:solidFill>
              </a:rPr>
              <a:t>myapp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spec: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3955703"/>
            <a:ext cx="2819400" cy="286232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Pod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name: </a:t>
            </a:r>
            <a:r>
              <a:rPr lang="en-US" dirty="0" err="1"/>
              <a:t>myapp</a:t>
            </a:r>
            <a:r>
              <a:rPr lang="en-US" dirty="0"/>
              <a:t>-pod</a:t>
            </a:r>
          </a:p>
          <a:p>
            <a:r>
              <a:rPr lang="en-US" dirty="0"/>
              <a:t>  labels:</a:t>
            </a:r>
          </a:p>
          <a:p>
            <a:r>
              <a:rPr lang="en-US" dirty="0"/>
              <a:t>    app: </a:t>
            </a:r>
            <a:r>
              <a:rPr lang="en-US" dirty="0" err="1"/>
              <a:t>myapp</a:t>
            </a:r>
            <a:endParaRPr lang="en-US" dirty="0"/>
          </a:p>
          <a:p>
            <a:r>
              <a:rPr lang="en-US" dirty="0"/>
              <a:t>spec: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C000"/>
                </a:solidFill>
              </a:rPr>
              <a:t>containers:</a:t>
            </a:r>
          </a:p>
          <a:p>
            <a:r>
              <a:rPr lang="en-US" dirty="0">
                <a:solidFill>
                  <a:srgbClr val="FFC000"/>
                </a:solidFill>
              </a:rPr>
              <a:t>    - name: </a:t>
            </a:r>
            <a:r>
              <a:rPr lang="en-US" dirty="0" err="1">
                <a:solidFill>
                  <a:srgbClr val="FFC000"/>
                </a:solidFill>
              </a:rPr>
              <a:t>nginx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      image: </a:t>
            </a:r>
            <a:r>
              <a:rPr lang="en-US" dirty="0" err="1">
                <a:solidFill>
                  <a:srgbClr val="FFC000"/>
                </a:solidFill>
              </a:rPr>
              <a:t>nginx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1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K8 POD definition file using values below:</a:t>
            </a:r>
          </a:p>
          <a:p>
            <a:pPr lvl="2"/>
            <a:r>
              <a:rPr lang="en-US" dirty="0" smtClean="0"/>
              <a:t>Name: apache</a:t>
            </a:r>
          </a:p>
          <a:p>
            <a:pPr lvl="2"/>
            <a:r>
              <a:rPr lang="en-US" dirty="0" smtClean="0"/>
              <a:t>Labels: tier =&gt; web-tier</a:t>
            </a:r>
          </a:p>
          <a:p>
            <a:pPr lvl="2"/>
            <a:r>
              <a:rPr lang="en-US" dirty="0" smtClean="0"/>
              <a:t>Container name: apache</a:t>
            </a:r>
          </a:p>
          <a:p>
            <a:pPr lvl="2"/>
            <a:r>
              <a:rPr lang="en-US" dirty="0" smtClean="0"/>
              <a:t>Image: </a:t>
            </a:r>
            <a:r>
              <a:rPr lang="en-US" dirty="0" err="1" smtClean="0"/>
              <a:t>httpd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0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apiVersion</a:t>
            </a:r>
            <a:r>
              <a:rPr lang="en-US" dirty="0" smtClean="0"/>
              <a:t>: v1</a:t>
            </a:r>
          </a:p>
          <a:p>
            <a:r>
              <a:rPr lang="en-US" dirty="0" smtClean="0"/>
              <a:t>kind: Pod</a:t>
            </a:r>
          </a:p>
          <a:p>
            <a:r>
              <a:rPr lang="en-US" dirty="0" smtClean="0"/>
              <a:t>metadata:</a:t>
            </a:r>
          </a:p>
          <a:p>
            <a:r>
              <a:rPr lang="en-US" dirty="0" smtClean="0"/>
              <a:t>  name: apache</a:t>
            </a:r>
          </a:p>
          <a:p>
            <a:r>
              <a:rPr lang="en-US" dirty="0" smtClean="0"/>
              <a:t>  labels:</a:t>
            </a:r>
          </a:p>
          <a:p>
            <a:r>
              <a:rPr lang="en-US" dirty="0" smtClean="0"/>
              <a:t>    tier: web-tier</a:t>
            </a:r>
          </a:p>
          <a:p>
            <a:r>
              <a:rPr lang="en-US" dirty="0" smtClean="0"/>
              <a:t>spec:</a:t>
            </a:r>
          </a:p>
          <a:p>
            <a:r>
              <a:rPr lang="en-US" dirty="0" smtClean="0"/>
              <a:t>  containers:</a:t>
            </a:r>
          </a:p>
          <a:p>
            <a:r>
              <a:rPr lang="en-US" dirty="0" smtClean="0"/>
              <a:t>    - name: apache</a:t>
            </a:r>
          </a:p>
          <a:p>
            <a:r>
              <a:rPr lang="en-US" dirty="0" smtClean="0"/>
              <a:t>      image: </a:t>
            </a:r>
            <a:r>
              <a:rPr lang="en-US" dirty="0" err="1" smtClean="0"/>
              <a:t>httpd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4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Command to find how many </a:t>
            </a:r>
            <a:r>
              <a:rPr lang="en-US" dirty="0"/>
              <a:t>PODs exist on the system</a:t>
            </a:r>
            <a:r>
              <a:rPr lang="en-US" dirty="0" smtClean="0"/>
              <a:t>?</a:t>
            </a:r>
          </a:p>
          <a:p>
            <a:pPr marL="914400" lvl="2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kubectl</a:t>
            </a:r>
            <a:r>
              <a:rPr lang="en-US" dirty="0" smtClean="0"/>
              <a:t> get pods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kubectl</a:t>
            </a:r>
            <a:r>
              <a:rPr lang="en-US" dirty="0" smtClean="0"/>
              <a:t> get pods</a:t>
            </a:r>
          </a:p>
          <a:p>
            <a:pPr marL="114300" indent="0">
              <a:buNone/>
            </a:pPr>
            <a:r>
              <a:rPr lang="en-US" dirty="0" smtClean="0"/>
              <a:t>NAME            READY   STATUS    RESTARTS   AGE</a:t>
            </a:r>
          </a:p>
          <a:p>
            <a:pPr marL="114300" indent="0">
              <a:buNone/>
            </a:pPr>
            <a:r>
              <a:rPr lang="en-US" dirty="0" smtClean="0"/>
              <a:t>newpods-bw4gb   1/1     Running   0          7s</a:t>
            </a:r>
          </a:p>
          <a:p>
            <a:pPr marL="114300" indent="0">
              <a:buNone/>
            </a:pPr>
            <a:r>
              <a:rPr lang="en-US" dirty="0" smtClean="0"/>
              <a:t>newpods-w2gzh   1/1     Running   0          7s</a:t>
            </a:r>
          </a:p>
          <a:p>
            <a:pPr marL="114300" indent="0">
              <a:buNone/>
            </a:pPr>
            <a:r>
              <a:rPr lang="en-US" dirty="0" smtClean="0"/>
              <a:t>newpods-z64wx   1/1     Running   0          7s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5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do you find image of a pod ?</a:t>
            </a:r>
          </a:p>
          <a:p>
            <a:pPr marL="457200" lvl="1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kubectl</a:t>
            </a:r>
            <a:r>
              <a:rPr lang="en-US" dirty="0" smtClean="0"/>
              <a:t> describe pod &lt;pod name&gt;</a:t>
            </a:r>
            <a:endParaRPr lang="en-US" dirty="0"/>
          </a:p>
          <a:p>
            <a:r>
              <a:rPr lang="en-US" dirty="0" smtClean="0"/>
              <a:t>How do you find on which node the pod is running ?</a:t>
            </a:r>
          </a:p>
          <a:p>
            <a:pPr marL="0" indent="0">
              <a:buNone/>
            </a:pPr>
            <a:r>
              <a:rPr lang="en-US" dirty="0" smtClean="0"/>
              <a:t>	# </a:t>
            </a:r>
            <a:r>
              <a:rPr lang="en-US" dirty="0" err="1" smtClean="0"/>
              <a:t>kubectl</a:t>
            </a:r>
            <a:r>
              <a:rPr lang="en-US" dirty="0" smtClean="0"/>
              <a:t> describe pod &lt;pod name&gt;</a:t>
            </a:r>
          </a:p>
          <a:p>
            <a:r>
              <a:rPr lang="en-US" dirty="0" smtClean="0"/>
              <a:t>How to find how many containers are running in an app 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# </a:t>
            </a:r>
            <a:r>
              <a:rPr lang="en-US" dirty="0" err="1" smtClean="0"/>
              <a:t>kubectl</a:t>
            </a:r>
            <a:r>
              <a:rPr lang="en-US" dirty="0" smtClean="0"/>
              <a:t> get pods</a:t>
            </a:r>
          </a:p>
          <a:p>
            <a:r>
              <a:rPr lang="en-US" dirty="0" smtClean="0"/>
              <a:t>How to delete pods 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# </a:t>
            </a:r>
            <a:r>
              <a:rPr lang="en-US" dirty="0" err="1" smtClean="0"/>
              <a:t>kubectl</a:t>
            </a:r>
            <a:r>
              <a:rPr lang="en-US" dirty="0" smtClean="0"/>
              <a:t> delete pod &lt;pod name&gt;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940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pod with name tomcat and image name is tomcat</a:t>
            </a:r>
          </a:p>
        </p:txBody>
      </p:sp>
    </p:spTree>
    <p:extLst>
      <p:ext uri="{BB962C8B-B14F-4D97-AF65-F5344CB8AC3E}">
        <p14:creationId xmlns:p14="http://schemas.microsoft.com/office/powerpoint/2010/main" val="356036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1752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 v1</a:t>
            </a:r>
          </a:p>
          <a:p>
            <a:r>
              <a:rPr lang="en-US" dirty="0"/>
              <a:t>kind: Pod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  name: </a:t>
            </a:r>
            <a:r>
              <a:rPr lang="en-US" dirty="0" smtClean="0"/>
              <a:t>tomcat</a:t>
            </a:r>
            <a:endParaRPr lang="en-US" dirty="0"/>
          </a:p>
          <a:p>
            <a:r>
              <a:rPr lang="en-US" dirty="0"/>
              <a:t>spec:</a:t>
            </a:r>
          </a:p>
          <a:p>
            <a:r>
              <a:rPr lang="en-US" dirty="0"/>
              <a:t>  containers:</a:t>
            </a:r>
          </a:p>
          <a:p>
            <a:r>
              <a:rPr lang="en-US" dirty="0"/>
              <a:t>    - name: </a:t>
            </a:r>
            <a:r>
              <a:rPr lang="en-US" dirty="0" smtClean="0"/>
              <a:t>tomcat</a:t>
            </a:r>
            <a:endParaRPr lang="en-US" dirty="0"/>
          </a:p>
          <a:p>
            <a:r>
              <a:rPr lang="en-US" dirty="0"/>
              <a:t>      image: </a:t>
            </a:r>
            <a:r>
              <a:rPr lang="en-US" dirty="0" smtClean="0"/>
              <a:t>tomcat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0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340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YAML Exercises</vt:lpstr>
      <vt:lpstr>Recap</vt:lpstr>
      <vt:lpstr>Contd..</vt:lpstr>
      <vt:lpstr>Exercise</vt:lpstr>
      <vt:lpstr>Solution</vt:lpstr>
      <vt:lpstr>Questions</vt:lpstr>
      <vt:lpstr>PowerPoint Presentation</vt:lpstr>
      <vt:lpstr>Exercise</vt:lpstr>
      <vt:lpstr>Solution</vt:lpstr>
      <vt:lpstr>Contd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YAML Exercises</dc:title>
  <dc:creator>Windows User</dc:creator>
  <cp:lastModifiedBy>Windows User</cp:lastModifiedBy>
  <cp:revision>15</cp:revision>
  <dcterms:created xsi:type="dcterms:W3CDTF">2021-03-28T12:25:36Z</dcterms:created>
  <dcterms:modified xsi:type="dcterms:W3CDTF">2021-04-03T10:51:36Z</dcterms:modified>
</cp:coreProperties>
</file>