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17"/>
  </p:notesMasterIdLst>
  <p:handoutMasterIdLst>
    <p:handoutMasterId r:id="rId18"/>
  </p:handoutMasterIdLst>
  <p:sldIdLst>
    <p:sldId id="294" r:id="rId2"/>
    <p:sldId id="303" r:id="rId3"/>
    <p:sldId id="304" r:id="rId4"/>
    <p:sldId id="306" r:id="rId5"/>
    <p:sldId id="307" r:id="rId6"/>
    <p:sldId id="310" r:id="rId7"/>
    <p:sldId id="311" r:id="rId8"/>
    <p:sldId id="312" r:id="rId9"/>
    <p:sldId id="313" r:id="rId10"/>
    <p:sldId id="314" r:id="rId11"/>
    <p:sldId id="308" r:id="rId12"/>
    <p:sldId id="309" r:id="rId13"/>
    <p:sldId id="315" r:id="rId14"/>
    <p:sldId id="316" r:id="rId15"/>
    <p:sldId id="317" r:id="rId16"/>
  </p:sldIdLst>
  <p:sldSz cx="9144000" cy="5143500" type="screen16x9"/>
  <p:notesSz cx="6858000" cy="9144000"/>
  <p:defaultTextStyle>
    <a:defPPr>
      <a:defRPr lang="en-US"/>
    </a:defPPr>
    <a:lvl1pPr algn="l" defTabSz="457200" rtl="0" fontAlgn="base">
      <a:spcBef>
        <a:spcPct val="0"/>
      </a:spcBef>
      <a:spcAft>
        <a:spcPct val="0"/>
      </a:spcAft>
      <a:defRPr sz="2400" kern="1200">
        <a:solidFill>
          <a:schemeClr val="tx1"/>
        </a:solidFill>
        <a:latin typeface="Calibri" charset="0"/>
        <a:ea typeface="Geneva" charset="0"/>
        <a:cs typeface="Geneva" charset="0"/>
      </a:defRPr>
    </a:lvl1pPr>
    <a:lvl2pPr marL="457200" algn="l" defTabSz="457200" rtl="0" fontAlgn="base">
      <a:spcBef>
        <a:spcPct val="0"/>
      </a:spcBef>
      <a:spcAft>
        <a:spcPct val="0"/>
      </a:spcAft>
      <a:defRPr sz="2400" kern="1200">
        <a:solidFill>
          <a:schemeClr val="tx1"/>
        </a:solidFill>
        <a:latin typeface="Calibri" charset="0"/>
        <a:ea typeface="Geneva" charset="0"/>
        <a:cs typeface="Geneva" charset="0"/>
      </a:defRPr>
    </a:lvl2pPr>
    <a:lvl3pPr marL="914400" algn="l" defTabSz="457200" rtl="0" fontAlgn="base">
      <a:spcBef>
        <a:spcPct val="0"/>
      </a:spcBef>
      <a:spcAft>
        <a:spcPct val="0"/>
      </a:spcAft>
      <a:defRPr sz="2400" kern="1200">
        <a:solidFill>
          <a:schemeClr val="tx1"/>
        </a:solidFill>
        <a:latin typeface="Calibri"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Calibri"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Calibri" charset="0"/>
        <a:ea typeface="Geneva" charset="0"/>
        <a:cs typeface="Geneva" charset="0"/>
      </a:defRPr>
    </a:lvl5pPr>
    <a:lvl6pPr marL="2286000" algn="l" defTabSz="457200" rtl="0" eaLnBrk="1" latinLnBrk="0" hangingPunct="1">
      <a:defRPr sz="2400" kern="1200">
        <a:solidFill>
          <a:schemeClr val="tx1"/>
        </a:solidFill>
        <a:latin typeface="Calibri" charset="0"/>
        <a:ea typeface="Geneva" charset="0"/>
        <a:cs typeface="Geneva" charset="0"/>
      </a:defRPr>
    </a:lvl6pPr>
    <a:lvl7pPr marL="2743200" algn="l" defTabSz="457200" rtl="0" eaLnBrk="1" latinLnBrk="0" hangingPunct="1">
      <a:defRPr sz="2400" kern="1200">
        <a:solidFill>
          <a:schemeClr val="tx1"/>
        </a:solidFill>
        <a:latin typeface="Calibri" charset="0"/>
        <a:ea typeface="Geneva" charset="0"/>
        <a:cs typeface="Geneva" charset="0"/>
      </a:defRPr>
    </a:lvl7pPr>
    <a:lvl8pPr marL="3200400" algn="l" defTabSz="457200" rtl="0" eaLnBrk="1" latinLnBrk="0" hangingPunct="1">
      <a:defRPr sz="2400" kern="1200">
        <a:solidFill>
          <a:schemeClr val="tx1"/>
        </a:solidFill>
        <a:latin typeface="Calibri" charset="0"/>
        <a:ea typeface="Geneva" charset="0"/>
        <a:cs typeface="Geneva" charset="0"/>
      </a:defRPr>
    </a:lvl8pPr>
    <a:lvl9pPr marL="3657600" algn="l" defTabSz="457200" rtl="0" eaLnBrk="1" latinLnBrk="0" hangingPunct="1">
      <a:defRPr sz="2400" kern="1200">
        <a:solidFill>
          <a:schemeClr val="tx1"/>
        </a:solidFill>
        <a:latin typeface="Calibri" charset="0"/>
        <a:ea typeface="Geneva" charset="0"/>
        <a:cs typeface="Geneva" charset="0"/>
      </a:defRPr>
    </a:lvl9pPr>
  </p:defaultTextStyle>
  <p:extLst>
    <p:ext uri="{521415D9-36F7-43E2-AB2F-B90AF26B5E84}">
      <p14:sectionLst xmlns:p14="http://schemas.microsoft.com/office/powerpoint/2010/main">
        <p14:section name="Default Section" id="{FB646CBB-2896-EB43-88C2-B3A2F45027B9}">
          <p14:sldIdLst>
            <p14:sldId id="294"/>
            <p14:sldId id="303"/>
            <p14:sldId id="304"/>
            <p14:sldId id="306"/>
            <p14:sldId id="307"/>
            <p14:sldId id="310"/>
            <p14:sldId id="311"/>
            <p14:sldId id="312"/>
            <p14:sldId id="313"/>
            <p14:sldId id="314"/>
            <p14:sldId id="308"/>
            <p14:sldId id="309"/>
            <p14:sldId id="315"/>
            <p14:sldId id="316"/>
            <p14:sldId id="317"/>
          </p14:sldIdLst>
        </p14:section>
      </p14:sectionLst>
    </p:ext>
    <p:ext uri="{EFAFB233-063F-42B5-8137-9DF3F51BA10A}">
      <p15:sldGuideLst xmlns:p15="http://schemas.microsoft.com/office/powerpoint/2012/main">
        <p15:guide id="1" orient="horz" pos="3107">
          <p15:clr>
            <a:srgbClr val="A4A3A4"/>
          </p15:clr>
        </p15:guide>
        <p15:guide id="2" orient="horz" pos="1274">
          <p15:clr>
            <a:srgbClr val="A4A3A4"/>
          </p15:clr>
        </p15:guide>
        <p15:guide id="3" orient="horz" pos="114">
          <p15:clr>
            <a:srgbClr val="A4A3A4"/>
          </p15:clr>
        </p15:guide>
        <p15:guide id="4" orient="horz" pos="2093">
          <p15:clr>
            <a:srgbClr val="A4A3A4"/>
          </p15:clr>
        </p15:guide>
        <p15:guide id="5" orient="horz" pos="453">
          <p15:clr>
            <a:srgbClr val="A4A3A4"/>
          </p15:clr>
        </p15:guide>
        <p15:guide id="6" orient="horz" pos="3001">
          <p15:clr>
            <a:srgbClr val="A4A3A4"/>
          </p15:clr>
        </p15:guide>
        <p15:guide id="7" pos="5616">
          <p15:clr>
            <a:srgbClr val="A4A3A4"/>
          </p15:clr>
        </p15:guide>
        <p15:guide id="8" pos="136">
          <p15:clr>
            <a:srgbClr val="A4A3A4"/>
          </p15:clr>
        </p15:guide>
        <p15:guide id="9" pos="589">
          <p15:clr>
            <a:srgbClr val="A4A3A4"/>
          </p15:clr>
        </p15:guide>
        <p15:guide id="10" pos="4453">
          <p15:clr>
            <a:srgbClr val="A4A3A4"/>
          </p15:clr>
        </p15:guide>
        <p15:guide id="11" pos="5163">
          <p15:clr>
            <a:srgbClr val="A4A3A4"/>
          </p15:clr>
        </p15:guide>
        <p15:guide id="12" pos="46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50504E"/>
    <a:srgbClr val="4E4E4E"/>
    <a:srgbClr val="004C97"/>
    <a:srgbClr val="63666A"/>
    <a:srgbClr val="99D6EA"/>
    <a:srgbClr val="505050"/>
    <a:srgbClr val="A7A8AA"/>
    <a:srgbClr val="003087"/>
    <a:srgbClr val="0F2D6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1" autoAdjust="0"/>
    <p:restoredTop sz="89617"/>
  </p:normalViewPr>
  <p:slideViewPr>
    <p:cSldViewPr snapToGrid="0" snapToObjects="1" showGuides="1">
      <p:cViewPr varScale="1">
        <p:scale>
          <a:sx n="102" d="100"/>
          <a:sy n="102" d="100"/>
        </p:scale>
        <p:origin x="912" y="77"/>
      </p:cViewPr>
      <p:guideLst>
        <p:guide orient="horz" pos="3107"/>
        <p:guide orient="horz" pos="1274"/>
        <p:guide orient="horz" pos="114"/>
        <p:guide orient="horz" pos="2093"/>
        <p:guide orient="horz" pos="453"/>
        <p:guide orient="horz" pos="3001"/>
        <p:guide pos="5616"/>
        <p:guide pos="136"/>
        <p:guide pos="589"/>
        <p:guide pos="4453"/>
        <p:guide pos="5163"/>
        <p:guide pos="4632"/>
      </p:guideLst>
    </p:cSldViewPr>
  </p:slideViewPr>
  <p:notesTextViewPr>
    <p:cViewPr>
      <p:scale>
        <a:sx n="100" d="100"/>
        <a:sy n="100" d="100"/>
      </p:scale>
      <p:origin x="0" y="0"/>
    </p:cViewPr>
  </p:notesText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Helvetica"/>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Helvetica" charset="0"/>
                <a:cs typeface="ＭＳ Ｐゴシック" charset="0"/>
              </a:defRPr>
            </a:lvl1pPr>
          </a:lstStyle>
          <a:p>
            <a:pPr>
              <a:defRPr/>
            </a:pPr>
            <a:fld id="{DBB872F3-6144-3148-BC13-C063BA20AE80}" type="datetimeFigureOut">
              <a:rPr lang="en-US"/>
              <a:pPr>
                <a:defRPr/>
              </a:pPr>
              <a:t>11/8/2021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Helvetica"/>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Helvetica" charset="0"/>
                <a:cs typeface="ＭＳ Ｐゴシック" charset="0"/>
              </a:defRPr>
            </a:lvl1pPr>
          </a:lstStyle>
          <a:p>
            <a:pPr>
              <a:defRPr/>
            </a:pPr>
            <a:fld id="{0ACDB0ED-0BEE-9846-B9EA-5C7BFF06289F}" type="slidenum">
              <a:rPr lang="en-US"/>
              <a:pPr>
                <a:defRPr/>
              </a:pPr>
              <a:t>‹#›</a:t>
            </a:fld>
            <a:endParaRPr lang="en-US"/>
          </a:p>
        </p:txBody>
      </p:sp>
    </p:spTree>
    <p:extLst>
      <p:ext uri="{BB962C8B-B14F-4D97-AF65-F5344CB8AC3E}">
        <p14:creationId xmlns:p14="http://schemas.microsoft.com/office/powerpoint/2010/main" val="142316456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20:15:27.577"/>
    </inkml:context>
    <inkml:brush xml:id="br0">
      <inkml:brushProperty name="width" value="0.05" units="cm"/>
      <inkml:brushProperty name="height" value="0.05" units="cm"/>
      <inkml:brushProperty name="color" value="#E71224"/>
    </inkml:brush>
  </inkml:definitions>
  <inkml:trace contextRef="#ctx0" brushRef="#br0">1 35 24575,'10'3'0,"5"-1"0,8 2 0,3 0 0,16 1 0,-5 2 0,20-6 0,8 3 0,21-4 0,14 0-685,-41-2 0,2-1 685,0 2 0,1 1 0,5-5 0,0-1 0,-3 3 0,0 0 0,-6-3 0,-1 0-15,-6 1 1,-2-1 14,23-3 0,-29 3 0,-19 2 0,-17 4 0,-5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20:15:31.790"/>
    </inkml:context>
    <inkml:brush xml:id="br0">
      <inkml:brushProperty name="width" value="0.05" units="cm"/>
      <inkml:brushProperty name="height" value="0.05" units="cm"/>
      <inkml:brushProperty name="color" value="#E71224"/>
    </inkml:brush>
  </inkml:definitions>
  <inkml:trace contextRef="#ctx0" brushRef="#br0">0 1 24575,'51'8'0,"17"2"0,-20-4 0,3-1-885,3-2 0,2 0 885,6 0 0,2-1 0,-6-1 0,-1-2 0,3 2 0,0-2 0,-2-1 0,-2-1 0,-4 1 0,-3-2 572,37-6-572,-34 2 73,-23 1 0,-21 4 0,-7 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Helvetica"/>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Helvetica" charset="0"/>
                <a:cs typeface="ＭＳ Ｐゴシック" charset="0"/>
              </a:defRPr>
            </a:lvl1pPr>
          </a:lstStyle>
          <a:p>
            <a:pPr>
              <a:defRPr/>
            </a:pPr>
            <a:fld id="{531CFD29-8380-B24A-89EC-384D8B8A981B}" type="datetimeFigureOut">
              <a:rPr lang="en-US"/>
              <a:pPr>
                <a:defRPr/>
              </a:pPr>
              <a:t>11/8/2021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Helvetica"/>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Helvetica" charset="0"/>
                <a:cs typeface="ＭＳ Ｐゴシック" charset="0"/>
              </a:defRPr>
            </a:lvl1pPr>
          </a:lstStyle>
          <a:p>
            <a:pPr>
              <a:defRPr/>
            </a:pPr>
            <a:fld id="{CAD08E57-B576-F641-BEA6-C3D752DF7F66}" type="slidenum">
              <a:rPr lang="en-US"/>
              <a:pPr>
                <a:defRPr/>
              </a:pPr>
              <a:t>‹#›</a:t>
            </a:fld>
            <a:endParaRPr lang="en-US"/>
          </a:p>
        </p:txBody>
      </p:sp>
    </p:spTree>
    <p:extLst>
      <p:ext uri="{BB962C8B-B14F-4D97-AF65-F5344CB8AC3E}">
        <p14:creationId xmlns:p14="http://schemas.microsoft.com/office/powerpoint/2010/main" val="160064002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Helvetica"/>
        <a:ea typeface="Geneva"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Helvetica"/>
        <a:ea typeface="ＭＳ Ｐゴシック" charset="0"/>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Helvetica"/>
        <a:ea typeface="ＭＳ Ｐゴシック" charset="0"/>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Helvetica"/>
        <a:ea typeface="ＭＳ Ｐゴシック" charset="0"/>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Helvetica"/>
        <a:ea typeface="ＭＳ Ｐゴシック" charset="0"/>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Ansible is an IT automation tool. It can configure systems, deploy software, and orchestrate more advanced IT tasks such as continuous deployments or zero downtime rolling updates.</a:t>
            </a:r>
          </a:p>
          <a:p>
            <a:pPr marL="0" indent="0">
              <a:buNone/>
            </a:pPr>
            <a:r>
              <a:rPr lang="en-US" dirty="0"/>
              <a:t>Ansible’s main goals are simplicity and ease-of-use. It also has a strong focus on security and reliability, featuring a minimum of moving parts, usage of OpenSSH for transport (with other transports and pull modes as alternatives), and a language that is designed around auditability by humans–even those not familiar with the program.</a:t>
            </a:r>
          </a:p>
          <a:p>
            <a:endParaRPr lang="en-US" dirty="0"/>
          </a:p>
        </p:txBody>
      </p:sp>
      <p:sp>
        <p:nvSpPr>
          <p:cNvPr id="4" name="Slide Number Placeholder 3"/>
          <p:cNvSpPr>
            <a:spLocks noGrp="1"/>
          </p:cNvSpPr>
          <p:nvPr>
            <p:ph type="sldNum" sz="quarter" idx="5"/>
          </p:nvPr>
        </p:nvSpPr>
        <p:spPr/>
        <p:txBody>
          <a:bodyPr/>
          <a:lstStyle/>
          <a:p>
            <a:pPr>
              <a:defRPr/>
            </a:pPr>
            <a:fld id="{CAD08E57-B576-F641-BEA6-C3D752DF7F66}" type="slidenum">
              <a:rPr lang="en-US" smtClean="0"/>
              <a:pPr>
                <a:defRPr/>
              </a:pPr>
              <a:t>2</a:t>
            </a:fld>
            <a:endParaRPr lang="en-US"/>
          </a:p>
        </p:txBody>
      </p:sp>
    </p:spTree>
    <p:extLst>
      <p:ext uri="{BB962C8B-B14F-4D97-AF65-F5344CB8AC3E}">
        <p14:creationId xmlns:p14="http://schemas.microsoft.com/office/powerpoint/2010/main" val="2826506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D08E57-B576-F641-BEA6-C3D752DF7F66}" type="slidenum">
              <a:rPr lang="en-US" smtClean="0"/>
              <a:pPr>
                <a:defRPr/>
              </a:pPr>
              <a:t>11</a:t>
            </a:fld>
            <a:endParaRPr lang="en-US"/>
          </a:p>
        </p:txBody>
      </p:sp>
    </p:spTree>
    <p:extLst>
      <p:ext uri="{BB962C8B-B14F-4D97-AF65-F5344CB8AC3E}">
        <p14:creationId xmlns:p14="http://schemas.microsoft.com/office/powerpoint/2010/main" val="1046569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D08E57-B576-F641-BEA6-C3D752DF7F66}" type="slidenum">
              <a:rPr lang="en-US" smtClean="0"/>
              <a:pPr>
                <a:defRPr/>
              </a:pPr>
              <a:t>12</a:t>
            </a:fld>
            <a:endParaRPr lang="en-US"/>
          </a:p>
        </p:txBody>
      </p:sp>
    </p:spTree>
    <p:extLst>
      <p:ext uri="{BB962C8B-B14F-4D97-AF65-F5344CB8AC3E}">
        <p14:creationId xmlns:p14="http://schemas.microsoft.com/office/powerpoint/2010/main" val="155510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D08E57-B576-F641-BEA6-C3D752DF7F66}" type="slidenum">
              <a:rPr lang="en-US" smtClean="0"/>
              <a:pPr>
                <a:defRPr/>
              </a:pPr>
              <a:t>3</a:t>
            </a:fld>
            <a:endParaRPr lang="en-US"/>
          </a:p>
        </p:txBody>
      </p:sp>
    </p:spTree>
    <p:extLst>
      <p:ext uri="{BB962C8B-B14F-4D97-AF65-F5344CB8AC3E}">
        <p14:creationId xmlns:p14="http://schemas.microsoft.com/office/powerpoint/2010/main" val="2071902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D08E57-B576-F641-BEA6-C3D752DF7F66}" type="slidenum">
              <a:rPr lang="en-US" smtClean="0"/>
              <a:pPr>
                <a:defRPr/>
              </a:pPr>
              <a:t>4</a:t>
            </a:fld>
            <a:endParaRPr lang="en-US"/>
          </a:p>
        </p:txBody>
      </p:sp>
    </p:spTree>
    <p:extLst>
      <p:ext uri="{BB962C8B-B14F-4D97-AF65-F5344CB8AC3E}">
        <p14:creationId xmlns:p14="http://schemas.microsoft.com/office/powerpoint/2010/main" val="274182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D08E57-B576-F641-BEA6-C3D752DF7F66}" type="slidenum">
              <a:rPr lang="en-US" smtClean="0"/>
              <a:pPr>
                <a:defRPr/>
              </a:pPr>
              <a:t>5</a:t>
            </a:fld>
            <a:endParaRPr lang="en-US"/>
          </a:p>
        </p:txBody>
      </p:sp>
    </p:spTree>
    <p:extLst>
      <p:ext uri="{BB962C8B-B14F-4D97-AF65-F5344CB8AC3E}">
        <p14:creationId xmlns:p14="http://schemas.microsoft.com/office/powerpoint/2010/main" val="257697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D08E57-B576-F641-BEA6-C3D752DF7F66}" type="slidenum">
              <a:rPr lang="en-US" smtClean="0"/>
              <a:pPr>
                <a:defRPr/>
              </a:pPr>
              <a:t>6</a:t>
            </a:fld>
            <a:endParaRPr lang="en-US"/>
          </a:p>
        </p:txBody>
      </p:sp>
    </p:spTree>
    <p:extLst>
      <p:ext uri="{BB962C8B-B14F-4D97-AF65-F5344CB8AC3E}">
        <p14:creationId xmlns:p14="http://schemas.microsoft.com/office/powerpoint/2010/main" val="283108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D08E57-B576-F641-BEA6-C3D752DF7F66}" type="slidenum">
              <a:rPr lang="en-US" smtClean="0"/>
              <a:pPr>
                <a:defRPr/>
              </a:pPr>
              <a:t>7</a:t>
            </a:fld>
            <a:endParaRPr lang="en-US"/>
          </a:p>
        </p:txBody>
      </p:sp>
    </p:spTree>
    <p:extLst>
      <p:ext uri="{BB962C8B-B14F-4D97-AF65-F5344CB8AC3E}">
        <p14:creationId xmlns:p14="http://schemas.microsoft.com/office/powerpoint/2010/main" val="1974469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D08E57-B576-F641-BEA6-C3D752DF7F66}" type="slidenum">
              <a:rPr lang="en-US" smtClean="0"/>
              <a:pPr>
                <a:defRPr/>
              </a:pPr>
              <a:t>8</a:t>
            </a:fld>
            <a:endParaRPr lang="en-US"/>
          </a:p>
        </p:txBody>
      </p:sp>
    </p:spTree>
    <p:extLst>
      <p:ext uri="{BB962C8B-B14F-4D97-AF65-F5344CB8AC3E}">
        <p14:creationId xmlns:p14="http://schemas.microsoft.com/office/powerpoint/2010/main" val="2490473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D08E57-B576-F641-BEA6-C3D752DF7F66}" type="slidenum">
              <a:rPr lang="en-US" smtClean="0"/>
              <a:pPr>
                <a:defRPr/>
              </a:pPr>
              <a:t>9</a:t>
            </a:fld>
            <a:endParaRPr lang="en-US"/>
          </a:p>
        </p:txBody>
      </p:sp>
    </p:spTree>
    <p:extLst>
      <p:ext uri="{BB962C8B-B14F-4D97-AF65-F5344CB8AC3E}">
        <p14:creationId xmlns:p14="http://schemas.microsoft.com/office/powerpoint/2010/main" val="3429778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D08E57-B576-F641-BEA6-C3D752DF7F66}" type="slidenum">
              <a:rPr lang="en-US" smtClean="0"/>
              <a:pPr>
                <a:defRPr/>
              </a:pPr>
              <a:t>10</a:t>
            </a:fld>
            <a:endParaRPr lang="en-US"/>
          </a:p>
        </p:txBody>
      </p:sp>
    </p:spTree>
    <p:extLst>
      <p:ext uri="{BB962C8B-B14F-4D97-AF65-F5344CB8AC3E}">
        <p14:creationId xmlns:p14="http://schemas.microsoft.com/office/powerpoint/2010/main" val="2213772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 Placeholder 23"/>
          <p:cNvSpPr>
            <a:spLocks noGrp="1"/>
          </p:cNvSpPr>
          <p:nvPr>
            <p:ph type="body" sz="quarter" idx="10"/>
          </p:nvPr>
        </p:nvSpPr>
        <p:spPr>
          <a:xfrm>
            <a:off x="341927" y="3996570"/>
            <a:ext cx="8499231" cy="935794"/>
          </a:xfrm>
          <a:prstGeom prst="rect">
            <a:avLst/>
          </a:prstGeom>
        </p:spPr>
        <p:txBody>
          <a:bodyPr lIns="0" tIns="45720" rIns="0" bIns="45720">
            <a:noAutofit/>
          </a:bodyPr>
          <a:lstStyle>
            <a:lvl1pPr marL="0" indent="0">
              <a:buFontTx/>
              <a:buNone/>
              <a:defRPr sz="1600">
                <a:solidFill>
                  <a:srgbClr val="004C97"/>
                </a:solidFill>
                <a:latin typeface="Helvetica"/>
              </a:defRPr>
            </a:lvl1pPr>
            <a:lvl2pPr marL="457200" indent="0">
              <a:buFontTx/>
              <a:buNone/>
              <a:defRPr sz="1600">
                <a:solidFill>
                  <a:srgbClr val="2E5286"/>
                </a:solidFill>
                <a:latin typeface="Helvetica"/>
              </a:defRPr>
            </a:lvl2pPr>
            <a:lvl3pPr marL="914400" indent="0">
              <a:buFontTx/>
              <a:buNone/>
              <a:defRPr sz="1600">
                <a:solidFill>
                  <a:srgbClr val="2E5286"/>
                </a:solidFill>
                <a:latin typeface="Helvetica"/>
              </a:defRPr>
            </a:lvl3pPr>
            <a:lvl4pPr marL="1371600" indent="0">
              <a:buFontTx/>
              <a:buNone/>
              <a:defRPr sz="1600">
                <a:solidFill>
                  <a:srgbClr val="2E5286"/>
                </a:solidFill>
                <a:latin typeface="Helvetica"/>
              </a:defRPr>
            </a:lvl4pPr>
            <a:lvl5pPr marL="1828800" indent="0">
              <a:buFontTx/>
              <a:buNone/>
              <a:defRPr sz="1600">
                <a:solidFill>
                  <a:srgbClr val="2E5286"/>
                </a:solidFill>
                <a:latin typeface="Helvetica"/>
              </a:defRPr>
            </a:lvl5pPr>
          </a:lstStyle>
          <a:p>
            <a:pPr lvl="0"/>
            <a:r>
              <a:rPr lang="en-US" dirty="0"/>
              <a:t>Click to edit Master text styles</a:t>
            </a:r>
          </a:p>
        </p:txBody>
      </p:sp>
      <p:sp>
        <p:nvSpPr>
          <p:cNvPr id="8" name="Rectangle 7"/>
          <p:cNvSpPr/>
          <p:nvPr userDrawn="1"/>
        </p:nvSpPr>
        <p:spPr>
          <a:xfrm>
            <a:off x="-17762" y="-1"/>
            <a:ext cx="9189720" cy="672702"/>
          </a:xfrm>
          <a:prstGeom prst="rect">
            <a:avLst/>
          </a:prstGeom>
          <a:solidFill>
            <a:srgbClr val="004C9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24"/>
          <p:cNvSpPr>
            <a:spLocks noGrp="1"/>
          </p:cNvSpPr>
          <p:nvPr>
            <p:ph type="body" sz="quarter" idx="11"/>
          </p:nvPr>
        </p:nvSpPr>
        <p:spPr>
          <a:xfrm>
            <a:off x="341924" y="3237621"/>
            <a:ext cx="8499232" cy="752287"/>
          </a:xfrm>
          <a:prstGeom prst="rect">
            <a:avLst/>
          </a:prstGeom>
        </p:spPr>
        <p:txBody>
          <a:bodyPr vert="horz" wrap="square" lIns="0" tIns="45720" anchor="ctr" anchorCtr="0">
            <a:normAutofit/>
          </a:bodyPr>
          <a:lstStyle>
            <a:lvl1pPr marL="0" indent="0" algn="l">
              <a:lnSpc>
                <a:spcPct val="100000"/>
              </a:lnSpc>
              <a:spcBef>
                <a:spcPts val="700"/>
              </a:spcBef>
              <a:spcAft>
                <a:spcPts val="0"/>
              </a:spcAft>
              <a:buFontTx/>
              <a:buNone/>
              <a:defRPr sz="2400" b="1" i="0">
                <a:solidFill>
                  <a:srgbClr val="004C97"/>
                </a:solidFill>
              </a:defRPr>
            </a:lvl1pPr>
            <a:lvl2pPr marL="0" indent="0">
              <a:buFontTx/>
              <a:buNone/>
              <a:defRPr sz="2800" b="1" i="0">
                <a:solidFill>
                  <a:srgbClr val="004C97"/>
                </a:solidFill>
              </a:defRPr>
            </a:lvl2pPr>
            <a:lvl3pPr marL="0" indent="0">
              <a:buFontTx/>
              <a:buNone/>
              <a:defRPr sz="2800" b="1" i="0">
                <a:solidFill>
                  <a:srgbClr val="004C97"/>
                </a:solidFill>
              </a:defRPr>
            </a:lvl3pPr>
            <a:lvl4pPr marL="0" indent="0">
              <a:buFontTx/>
              <a:buNone/>
              <a:defRPr sz="2800" b="1" i="0">
                <a:solidFill>
                  <a:srgbClr val="004C97"/>
                </a:solidFill>
              </a:defRPr>
            </a:lvl4pPr>
            <a:lvl5pPr marL="0" indent="0">
              <a:buFontTx/>
              <a:buNone/>
              <a:defRPr sz="2800" b="1" i="0">
                <a:solidFill>
                  <a:srgbClr val="004C97"/>
                </a:solidFill>
              </a:defRPr>
            </a:lvl5pPr>
          </a:lstStyle>
          <a:p>
            <a:pPr lvl="0"/>
            <a:r>
              <a:rPr lang="en-US" dirty="0"/>
              <a:t>Click to edit Master text styles</a:t>
            </a:r>
          </a:p>
        </p:txBody>
      </p:sp>
      <p:pic>
        <p:nvPicPr>
          <p:cNvPr id="13" name="Picture 12" descr="14-0218-16D.lr.jpg"/>
          <p:cNvPicPr>
            <a:picLocks noChangeAspect="1"/>
          </p:cNvPicPr>
          <p:nvPr userDrawn="1"/>
        </p:nvPicPr>
        <p:blipFill rotWithShape="1">
          <a:blip r:embed="rId2">
            <a:extLst>
              <a:ext uri="{28A0092B-C50C-407E-A947-70E740481C1C}">
                <a14:useLocalDpi xmlns:a14="http://schemas.microsoft.com/office/drawing/2010/main" val="0"/>
              </a:ext>
            </a:extLst>
          </a:blip>
          <a:srcRect t="29524" b="29524"/>
          <a:stretch/>
        </p:blipFill>
        <p:spPr>
          <a:xfrm>
            <a:off x="-17762" y="612759"/>
            <a:ext cx="9189720" cy="2508919"/>
          </a:xfrm>
          <a:prstGeom prst="rect">
            <a:avLst/>
          </a:prstGeom>
        </p:spPr>
      </p:pic>
      <p:pic>
        <p:nvPicPr>
          <p:cNvPr id="11" name="Picture 10" descr="title_header_16x9.pdf"/>
          <p:cNvPicPr>
            <a:picLocks noChangeAspect="1"/>
          </p:cNvPicPr>
          <p:nvPr userDrawn="1"/>
        </p:nvPicPr>
        <p:blipFill rotWithShape="1">
          <a:blip r:embed="rId3">
            <a:extLst>
              <a:ext uri="{28A0092B-C50C-407E-A947-70E740481C1C}">
                <a14:useLocalDpi xmlns:a14="http://schemas.microsoft.com/office/drawing/2010/main" val="0"/>
              </a:ext>
            </a:extLst>
          </a:blip>
          <a:srcRect l="1456"/>
          <a:stretch/>
        </p:blipFill>
        <p:spPr>
          <a:xfrm>
            <a:off x="-17761" y="187384"/>
            <a:ext cx="9010786" cy="233162"/>
          </a:xfrm>
          <a:prstGeom prst="rect">
            <a:avLst/>
          </a:prstGeom>
        </p:spPr>
      </p:pic>
    </p:spTree>
    <p:extLst>
      <p:ext uri="{BB962C8B-B14F-4D97-AF65-F5344CB8AC3E}">
        <p14:creationId xmlns:p14="http://schemas.microsoft.com/office/powerpoint/2010/main" val="429344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ogo Bottom: Title &amp;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28603" y="728664"/>
            <a:ext cx="8672513" cy="3794522"/>
          </a:xfrm>
          <a:prstGeom prst="rect">
            <a:avLst/>
          </a:prstGeom>
        </p:spPr>
        <p:txBody>
          <a:bodyPr lIns="0" tIns="0" rIns="0" bIns="0"/>
          <a:lstStyle>
            <a:lvl1pPr marL="230188" indent="-230188">
              <a:defRPr sz="1800">
                <a:solidFill>
                  <a:srgbClr val="505050"/>
                </a:solidFill>
              </a:defRPr>
            </a:lvl1pPr>
            <a:lvl2pPr marL="512763" indent="-230188">
              <a:defRPr sz="1600">
                <a:solidFill>
                  <a:srgbClr val="505050"/>
                </a:solidFill>
              </a:defRPr>
            </a:lvl2pPr>
            <a:lvl3pPr marL="803275" indent="-230188">
              <a:defRPr sz="1500">
                <a:solidFill>
                  <a:srgbClr val="505050"/>
                </a:solidFill>
              </a:defRPr>
            </a:lvl3pPr>
            <a:lvl4pPr marL="1085850" indent="-228600">
              <a:defRPr sz="1400">
                <a:solidFill>
                  <a:srgbClr val="505050"/>
                </a:solidFill>
              </a:defRPr>
            </a:lvl4pPr>
            <a:lvl5pPr marL="1370013" indent="-230188">
              <a:buFont typeface="Arial"/>
              <a:buChar char="•"/>
              <a:defRPr sz="1400">
                <a:solidFill>
                  <a:srgbClr val="50505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1"/>
          <p:cNvSpPr>
            <a:spLocks noGrp="1"/>
          </p:cNvSpPr>
          <p:nvPr>
            <p:ph type="title"/>
          </p:nvPr>
        </p:nvSpPr>
        <p:spPr>
          <a:xfrm>
            <a:off x="228600" y="188814"/>
            <a:ext cx="8686800" cy="320908"/>
          </a:xfrm>
          <a:prstGeom prst="rect">
            <a:avLst/>
          </a:prstGeom>
        </p:spPr>
        <p:txBody>
          <a:bodyPr lIns="0" tIns="0" rIns="0" bIns="0" anchor="b" anchorCtr="0"/>
          <a:lstStyle>
            <a:lvl1pPr>
              <a:defRPr sz="2200">
                <a:solidFill>
                  <a:srgbClr val="004C97"/>
                </a:solidFill>
              </a:defRPr>
            </a:lvl1pPr>
          </a:lstStyle>
          <a:p>
            <a:r>
              <a:rPr lang="en-US" dirty="0"/>
              <a:t>Click to edit Master title style</a:t>
            </a:r>
          </a:p>
        </p:txBody>
      </p:sp>
      <p:sp>
        <p:nvSpPr>
          <p:cNvPr id="8" name="Date Placeholder 3"/>
          <p:cNvSpPr>
            <a:spLocks noGrp="1"/>
          </p:cNvSpPr>
          <p:nvPr>
            <p:ph type="dt" sz="half" idx="2"/>
          </p:nvPr>
        </p:nvSpPr>
        <p:spPr>
          <a:xfrm>
            <a:off x="736827" y="4878161"/>
            <a:ext cx="675368" cy="180975"/>
          </a:xfrm>
          <a:prstGeom prst="rect">
            <a:avLst/>
          </a:prstGeom>
        </p:spPr>
        <p:txBody>
          <a:bodyPr vert="horz" wrap="square" lIns="0" tIns="0" rIns="0" bIns="0" numCol="1" anchor="t" anchorCtr="0" compatLnSpc="1">
            <a:prstTxWarp prst="textNoShape">
              <a:avLst/>
            </a:prstTxWarp>
          </a:bodyPr>
          <a:lstStyle>
            <a:lvl1pPr algn="l">
              <a:defRPr sz="900" smtClean="0">
                <a:solidFill>
                  <a:srgbClr val="004C97"/>
                </a:solidFill>
                <a:latin typeface="Helvetica" charset="0"/>
                <a:cs typeface="ＭＳ Ｐゴシック" charset="0"/>
              </a:defRPr>
            </a:lvl1pPr>
          </a:lstStyle>
          <a:p>
            <a:pPr>
              <a:defRPr/>
            </a:pPr>
            <a:r>
              <a:rPr lang="en-US"/>
              <a:t>11/5/20</a:t>
            </a:r>
            <a:endParaRPr lang="en-US" dirty="0"/>
          </a:p>
        </p:txBody>
      </p:sp>
      <p:sp>
        <p:nvSpPr>
          <p:cNvPr id="9" name="Footer Placeholder 4"/>
          <p:cNvSpPr>
            <a:spLocks noGrp="1"/>
          </p:cNvSpPr>
          <p:nvPr>
            <p:ph type="ftr" sz="quarter" idx="3"/>
          </p:nvPr>
        </p:nvSpPr>
        <p:spPr>
          <a:xfrm>
            <a:off x="1530603" y="4878161"/>
            <a:ext cx="6262118" cy="182155"/>
          </a:xfrm>
          <a:prstGeom prst="rect">
            <a:avLst/>
          </a:prstGeom>
        </p:spPr>
        <p:txBody>
          <a:bodyPr lIns="0" tIns="0" rIns="0" bIns="0" anchor="t" anchorCtr="0"/>
          <a:lstStyle>
            <a:lvl1pPr marL="0" algn="l">
              <a:defRPr sz="900">
                <a:solidFill>
                  <a:srgbClr val="004C97"/>
                </a:solidFill>
                <a:latin typeface="Helvetica"/>
                <a:ea typeface="ＭＳ Ｐゴシック" charset="0"/>
                <a:cs typeface="ＭＳ Ｐゴシック" charset="0"/>
              </a:defRPr>
            </a:lvl1pPr>
          </a:lstStyle>
          <a:p>
            <a:pPr>
              <a:defRPr/>
            </a:pPr>
            <a:endParaRPr lang="en-US" b="1" dirty="0"/>
          </a:p>
        </p:txBody>
      </p:sp>
      <p:sp>
        <p:nvSpPr>
          <p:cNvPr id="10" name="Slide Number Placeholder 5"/>
          <p:cNvSpPr>
            <a:spLocks noGrp="1"/>
          </p:cNvSpPr>
          <p:nvPr>
            <p:ph type="sldNum" sz="quarter" idx="4"/>
          </p:nvPr>
        </p:nvSpPr>
        <p:spPr>
          <a:xfrm>
            <a:off x="222250" y="4878161"/>
            <a:ext cx="414338" cy="177964"/>
          </a:xfrm>
          <a:prstGeom prst="rect">
            <a:avLst/>
          </a:prstGeom>
        </p:spPr>
        <p:txBody>
          <a:bodyPr vert="horz" wrap="square" lIns="0" tIns="0" rIns="0" bIns="0" numCol="1" anchor="t" anchorCtr="0" compatLnSpc="1">
            <a:prstTxWarp prst="textNoShape">
              <a:avLst/>
            </a:prstTxWarp>
          </a:bodyPr>
          <a:lstStyle>
            <a:lvl1pPr>
              <a:defRPr sz="900" smtClean="0">
                <a:solidFill>
                  <a:srgbClr val="004C97"/>
                </a:solidFill>
                <a:latin typeface="Helvetica" charset="0"/>
                <a:cs typeface="ＭＳ Ｐゴシック" charset="0"/>
              </a:defRPr>
            </a:lvl1pPr>
          </a:lstStyle>
          <a:p>
            <a:pPr>
              <a:defRPr/>
            </a:pPr>
            <a:fld id="{148C009B-CB69-E04A-B9B3-34B26D69E9CF}" type="slidenum">
              <a:rPr lang="en-US" smtClean="0"/>
              <a:pPr>
                <a:defRPr/>
              </a:pPr>
              <a:t>‹#›</a:t>
            </a:fld>
            <a:endParaRPr lang="en-US" dirty="0"/>
          </a:p>
        </p:txBody>
      </p:sp>
    </p:spTree>
    <p:extLst>
      <p:ext uri="{BB962C8B-B14F-4D97-AF65-F5344CB8AC3E}">
        <p14:creationId xmlns:p14="http://schemas.microsoft.com/office/powerpoint/2010/main" val="3439226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go Bottom: Comparison">
    <p:spTree>
      <p:nvGrpSpPr>
        <p:cNvPr id="1" name=""/>
        <p:cNvGrpSpPr/>
        <p:nvPr/>
      </p:nvGrpSpPr>
      <p:grpSpPr>
        <a:xfrm>
          <a:off x="0" y="0"/>
          <a:ext cx="0" cy="0"/>
          <a:chOff x="0" y="0"/>
          <a:chExt cx="0" cy="0"/>
        </a:xfrm>
      </p:grpSpPr>
      <p:sp>
        <p:nvSpPr>
          <p:cNvPr id="7" name="Content Placeholder 2"/>
          <p:cNvSpPr>
            <a:spLocks noGrp="1"/>
          </p:cNvSpPr>
          <p:nvPr>
            <p:ph sz="half" idx="13"/>
          </p:nvPr>
        </p:nvSpPr>
        <p:spPr>
          <a:xfrm>
            <a:off x="228601" y="728663"/>
            <a:ext cx="4206240" cy="2725341"/>
          </a:xfrm>
          <a:prstGeom prst="rect">
            <a:avLst/>
          </a:prstGeom>
        </p:spPr>
        <p:txBody>
          <a:bodyPr lIns="0" tIns="0" rIns="0" bIns="0"/>
          <a:lstStyle>
            <a:lvl1pPr marL="230188" indent="-230188">
              <a:defRPr sz="1800">
                <a:solidFill>
                  <a:srgbClr val="505050"/>
                </a:solidFill>
              </a:defRPr>
            </a:lvl1pPr>
            <a:lvl2pPr marL="512763" indent="-230188">
              <a:defRPr sz="1600">
                <a:solidFill>
                  <a:srgbClr val="505050"/>
                </a:solidFill>
              </a:defRPr>
            </a:lvl2pPr>
            <a:lvl3pPr marL="803275" indent="-230188">
              <a:defRPr sz="1500">
                <a:solidFill>
                  <a:srgbClr val="505050"/>
                </a:solidFill>
              </a:defRPr>
            </a:lvl3pPr>
            <a:lvl4pPr marL="1085850" indent="-228600">
              <a:defRPr sz="1400">
                <a:solidFill>
                  <a:srgbClr val="505050"/>
                </a:solidFill>
              </a:defRPr>
            </a:lvl4pPr>
            <a:lvl5pPr marL="1370013" indent="-230188">
              <a:buFont typeface="Arial"/>
              <a:buChar char="•"/>
              <a:defRPr sz="14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5"/>
          </p:nvPr>
        </p:nvSpPr>
        <p:spPr>
          <a:xfrm>
            <a:off x="4692455" y="728663"/>
            <a:ext cx="4215383" cy="2725341"/>
          </a:xfrm>
          <a:prstGeom prst="rect">
            <a:avLst/>
          </a:prstGeom>
        </p:spPr>
        <p:txBody>
          <a:bodyPr lIns="0" tIns="0" rIns="0" bIns="0"/>
          <a:lstStyle>
            <a:lvl1pPr marL="230188" indent="-230188">
              <a:defRPr sz="1800">
                <a:solidFill>
                  <a:srgbClr val="505050"/>
                </a:solidFill>
              </a:defRPr>
            </a:lvl1pPr>
            <a:lvl2pPr marL="512763" indent="-230188">
              <a:defRPr sz="1600">
                <a:solidFill>
                  <a:srgbClr val="505050"/>
                </a:solidFill>
              </a:defRPr>
            </a:lvl2pPr>
            <a:lvl3pPr marL="806450" indent="-228600">
              <a:defRPr sz="1500">
                <a:solidFill>
                  <a:srgbClr val="505050"/>
                </a:solidFill>
              </a:defRPr>
            </a:lvl3pPr>
            <a:lvl4pPr marL="1087438" indent="-228600">
              <a:defRPr sz="1400">
                <a:solidFill>
                  <a:srgbClr val="505050"/>
                </a:solidFill>
              </a:defRPr>
            </a:lvl4pPr>
            <a:lvl5pPr marL="1370013" indent="-228600">
              <a:buFont typeface="Arial"/>
              <a:buChar char="•"/>
              <a:defRPr sz="14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16"/>
          </p:nvPr>
        </p:nvSpPr>
        <p:spPr>
          <a:xfrm>
            <a:off x="229365" y="3573827"/>
            <a:ext cx="4205476" cy="949359"/>
          </a:xfrm>
          <a:prstGeom prst="rect">
            <a:avLst/>
          </a:prstGeom>
        </p:spPr>
        <p:txBody>
          <a:bodyPr lIns="0" tIns="0" rIns="0" bIns="0"/>
          <a:lstStyle>
            <a:lvl1pPr marL="0" indent="0">
              <a:buNone/>
              <a:defRPr sz="1300" b="1" i="0">
                <a:solidFill>
                  <a:srgbClr val="004C97"/>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19"/>
          </p:nvPr>
        </p:nvSpPr>
        <p:spPr>
          <a:xfrm>
            <a:off x="4692452" y="3573827"/>
            <a:ext cx="4206239" cy="949359"/>
          </a:xfrm>
          <a:prstGeom prst="rect">
            <a:avLst/>
          </a:prstGeom>
        </p:spPr>
        <p:txBody>
          <a:bodyPr lIns="0" tIns="0" rIns="0" bIns="0"/>
          <a:lstStyle>
            <a:lvl1pPr marL="0" indent="0">
              <a:buNone/>
              <a:defRPr sz="1300" b="1" i="0">
                <a:solidFill>
                  <a:srgbClr val="004C97"/>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Date Placeholder 3"/>
          <p:cNvSpPr>
            <a:spLocks noGrp="1"/>
          </p:cNvSpPr>
          <p:nvPr>
            <p:ph type="dt" sz="half" idx="2"/>
          </p:nvPr>
        </p:nvSpPr>
        <p:spPr>
          <a:xfrm>
            <a:off x="736827" y="4878161"/>
            <a:ext cx="675368" cy="180975"/>
          </a:xfrm>
          <a:prstGeom prst="rect">
            <a:avLst/>
          </a:prstGeom>
        </p:spPr>
        <p:txBody>
          <a:bodyPr vert="horz" wrap="square" lIns="0" tIns="0" rIns="0" bIns="0" numCol="1" anchor="t" anchorCtr="0" compatLnSpc="1">
            <a:prstTxWarp prst="textNoShape">
              <a:avLst/>
            </a:prstTxWarp>
          </a:bodyPr>
          <a:lstStyle>
            <a:lvl1pPr algn="l">
              <a:defRPr sz="900" smtClean="0">
                <a:solidFill>
                  <a:srgbClr val="004C97"/>
                </a:solidFill>
                <a:latin typeface="Helvetica" charset="0"/>
                <a:cs typeface="ＭＳ Ｐゴシック" charset="0"/>
              </a:defRPr>
            </a:lvl1pPr>
          </a:lstStyle>
          <a:p>
            <a:pPr>
              <a:defRPr/>
            </a:pPr>
            <a:r>
              <a:rPr lang="en-US"/>
              <a:t>11/5/20</a:t>
            </a:r>
            <a:endParaRPr lang="en-US" dirty="0"/>
          </a:p>
        </p:txBody>
      </p:sp>
      <p:sp>
        <p:nvSpPr>
          <p:cNvPr id="12" name="Footer Placeholder 4"/>
          <p:cNvSpPr>
            <a:spLocks noGrp="1"/>
          </p:cNvSpPr>
          <p:nvPr>
            <p:ph type="ftr" sz="quarter" idx="3"/>
          </p:nvPr>
        </p:nvSpPr>
        <p:spPr>
          <a:xfrm>
            <a:off x="1530602" y="4878161"/>
            <a:ext cx="6262118" cy="182155"/>
          </a:xfrm>
          <a:prstGeom prst="rect">
            <a:avLst/>
          </a:prstGeom>
        </p:spPr>
        <p:txBody>
          <a:bodyPr lIns="0" tIns="0" rIns="0" bIns="0" anchor="t" anchorCtr="0"/>
          <a:lstStyle>
            <a:lvl1pPr marL="0" algn="l">
              <a:defRPr sz="900">
                <a:solidFill>
                  <a:srgbClr val="004C97"/>
                </a:solidFill>
                <a:latin typeface="Helvetica"/>
                <a:ea typeface="ＭＳ Ｐゴシック" charset="0"/>
                <a:cs typeface="ＭＳ Ｐゴシック" charset="0"/>
              </a:defRPr>
            </a:lvl1pPr>
          </a:lstStyle>
          <a:p>
            <a:pPr>
              <a:defRPr/>
            </a:pPr>
            <a:endParaRPr lang="en-US" b="1" dirty="0"/>
          </a:p>
        </p:txBody>
      </p:sp>
      <p:sp>
        <p:nvSpPr>
          <p:cNvPr id="13" name="Slide Number Placeholder 5"/>
          <p:cNvSpPr>
            <a:spLocks noGrp="1"/>
          </p:cNvSpPr>
          <p:nvPr>
            <p:ph type="sldNum" sz="quarter" idx="4"/>
          </p:nvPr>
        </p:nvSpPr>
        <p:spPr>
          <a:xfrm>
            <a:off x="222250" y="4878161"/>
            <a:ext cx="414338" cy="177964"/>
          </a:xfrm>
          <a:prstGeom prst="rect">
            <a:avLst/>
          </a:prstGeom>
        </p:spPr>
        <p:txBody>
          <a:bodyPr vert="horz" wrap="square" lIns="0" tIns="0" rIns="0" bIns="0" numCol="1" anchor="t" anchorCtr="0" compatLnSpc="1">
            <a:prstTxWarp prst="textNoShape">
              <a:avLst/>
            </a:prstTxWarp>
          </a:bodyPr>
          <a:lstStyle>
            <a:lvl1pPr>
              <a:defRPr sz="900" smtClean="0">
                <a:solidFill>
                  <a:srgbClr val="004C97"/>
                </a:solidFill>
                <a:latin typeface="Helvetica" charset="0"/>
                <a:cs typeface="ＭＳ Ｐゴシック" charset="0"/>
              </a:defRPr>
            </a:lvl1pPr>
          </a:lstStyle>
          <a:p>
            <a:pPr>
              <a:defRPr/>
            </a:pPr>
            <a:fld id="{148C009B-CB69-E04A-B9B3-34B26D69E9CF}" type="slidenum">
              <a:rPr lang="en-US" smtClean="0"/>
              <a:pPr>
                <a:defRPr/>
              </a:pPr>
              <a:t>‹#›</a:t>
            </a:fld>
            <a:endParaRPr lang="en-US" dirty="0"/>
          </a:p>
        </p:txBody>
      </p:sp>
      <p:sp>
        <p:nvSpPr>
          <p:cNvPr id="14" name="Title 1"/>
          <p:cNvSpPr>
            <a:spLocks noGrp="1"/>
          </p:cNvSpPr>
          <p:nvPr>
            <p:ph type="title"/>
          </p:nvPr>
        </p:nvSpPr>
        <p:spPr>
          <a:xfrm>
            <a:off x="228600" y="188814"/>
            <a:ext cx="8686800" cy="320908"/>
          </a:xfrm>
          <a:prstGeom prst="rect">
            <a:avLst/>
          </a:prstGeom>
        </p:spPr>
        <p:txBody>
          <a:bodyPr lIns="0" tIns="0" rIns="0" bIns="0" anchor="b" anchorCtr="0"/>
          <a:lstStyle>
            <a:lvl1pPr>
              <a:defRPr sz="2200">
                <a:solidFill>
                  <a:srgbClr val="004C97"/>
                </a:solidFill>
              </a:defRPr>
            </a:lvl1pPr>
          </a:lstStyle>
          <a:p>
            <a:r>
              <a:rPr lang="en-US" dirty="0"/>
              <a:t>Click to edit Master title style</a:t>
            </a:r>
          </a:p>
        </p:txBody>
      </p:sp>
    </p:spTree>
    <p:extLst>
      <p:ext uri="{BB962C8B-B14F-4D97-AF65-F5344CB8AC3E}">
        <p14:creationId xmlns:p14="http://schemas.microsoft.com/office/powerpoint/2010/main" val="413958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ogo Bottom: Content &amp;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8600" y="719138"/>
            <a:ext cx="3027894" cy="3767007"/>
          </a:xfrm>
          <a:prstGeom prst="rect">
            <a:avLst/>
          </a:prstGeom>
        </p:spPr>
        <p:txBody>
          <a:bodyPr lIns="0" tIns="0" rIns="0" bIns="0"/>
          <a:lstStyle>
            <a:lvl1pPr marL="0" indent="0">
              <a:buNone/>
              <a:defRPr sz="1300" b="1" i="0">
                <a:solidFill>
                  <a:srgbClr val="004C97"/>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Content Placeholder 2"/>
          <p:cNvSpPr>
            <a:spLocks noGrp="1"/>
          </p:cNvSpPr>
          <p:nvPr>
            <p:ph sz="half" idx="15"/>
          </p:nvPr>
        </p:nvSpPr>
        <p:spPr>
          <a:xfrm>
            <a:off x="3542715" y="719139"/>
            <a:ext cx="5347605" cy="3767006"/>
          </a:xfrm>
          <a:prstGeom prst="rect">
            <a:avLst/>
          </a:prstGeom>
        </p:spPr>
        <p:txBody>
          <a:bodyPr lIns="0" tIns="0" rIns="0" bIns="0"/>
          <a:lstStyle>
            <a:lvl1pPr marL="230188" indent="-230188">
              <a:defRPr sz="1800">
                <a:solidFill>
                  <a:srgbClr val="505050"/>
                </a:solidFill>
              </a:defRPr>
            </a:lvl1pPr>
            <a:lvl2pPr marL="514350" indent="-230188">
              <a:defRPr sz="1600">
                <a:solidFill>
                  <a:srgbClr val="505050"/>
                </a:solidFill>
              </a:defRPr>
            </a:lvl2pPr>
            <a:lvl3pPr marL="806450" indent="-228600">
              <a:defRPr sz="1500">
                <a:solidFill>
                  <a:srgbClr val="505050"/>
                </a:solidFill>
              </a:defRPr>
            </a:lvl3pPr>
            <a:lvl4pPr marL="1087438" indent="-228600">
              <a:defRPr sz="1400">
                <a:solidFill>
                  <a:srgbClr val="505050"/>
                </a:solidFill>
              </a:defRPr>
            </a:lvl4pPr>
            <a:lvl5pPr marL="1370013" indent="-228600">
              <a:buFont typeface="Arial"/>
              <a:buChar char="•"/>
              <a:defRPr sz="14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6"/>
          </p:nvPr>
        </p:nvSpPr>
        <p:spPr>
          <a:xfrm>
            <a:off x="736827" y="4878161"/>
            <a:ext cx="675368" cy="180975"/>
          </a:xfrm>
        </p:spPr>
        <p:txBody>
          <a:bodyPr/>
          <a:lstStyle>
            <a:lvl1pPr>
              <a:defRPr sz="900" smtClean="0"/>
            </a:lvl1pPr>
          </a:lstStyle>
          <a:p>
            <a:pPr>
              <a:defRPr/>
            </a:pPr>
            <a:r>
              <a:rPr lang="en-US"/>
              <a:t>11/5/20</a:t>
            </a:r>
            <a:endParaRPr lang="en-US" dirty="0"/>
          </a:p>
        </p:txBody>
      </p:sp>
      <p:sp>
        <p:nvSpPr>
          <p:cNvPr id="6" name="Footer Placeholder 4"/>
          <p:cNvSpPr>
            <a:spLocks noGrp="1"/>
          </p:cNvSpPr>
          <p:nvPr>
            <p:ph type="ftr" sz="quarter" idx="17"/>
          </p:nvPr>
        </p:nvSpPr>
        <p:spPr>
          <a:xfrm>
            <a:off x="1530604" y="4878161"/>
            <a:ext cx="6262119" cy="187523"/>
          </a:xfrm>
        </p:spPr>
        <p:txBody>
          <a:bodyPr/>
          <a:lstStyle>
            <a:lvl1pPr>
              <a:defRPr sz="900" dirty="0" smtClean="0"/>
            </a:lvl1pPr>
          </a:lstStyle>
          <a:p>
            <a:pPr>
              <a:defRPr/>
            </a:pPr>
            <a:endParaRPr lang="en-US" b="1"/>
          </a:p>
        </p:txBody>
      </p:sp>
      <p:sp>
        <p:nvSpPr>
          <p:cNvPr id="7" name="Slide Number Placeholder 5"/>
          <p:cNvSpPr>
            <a:spLocks noGrp="1"/>
          </p:cNvSpPr>
          <p:nvPr>
            <p:ph type="sldNum" sz="quarter" idx="18"/>
          </p:nvPr>
        </p:nvSpPr>
        <p:spPr/>
        <p:txBody>
          <a:bodyPr/>
          <a:lstStyle>
            <a:lvl1pPr>
              <a:defRPr sz="900" smtClean="0"/>
            </a:lvl1pPr>
          </a:lstStyle>
          <a:p>
            <a:pPr>
              <a:defRPr/>
            </a:pPr>
            <a:fld id="{979A04A2-726F-2143-A443-7788AF27176E}" type="slidenum">
              <a:rPr lang="en-US" smtClean="0"/>
              <a:pPr>
                <a:defRPr/>
              </a:pPr>
              <a:t>‹#›</a:t>
            </a:fld>
            <a:endParaRPr lang="en-US" dirty="0"/>
          </a:p>
        </p:txBody>
      </p:sp>
      <p:sp>
        <p:nvSpPr>
          <p:cNvPr id="12" name="Title 1"/>
          <p:cNvSpPr>
            <a:spLocks noGrp="1"/>
          </p:cNvSpPr>
          <p:nvPr>
            <p:ph type="title"/>
          </p:nvPr>
        </p:nvSpPr>
        <p:spPr>
          <a:xfrm>
            <a:off x="228600" y="190520"/>
            <a:ext cx="8686800" cy="320908"/>
          </a:xfrm>
          <a:prstGeom prst="rect">
            <a:avLst/>
          </a:prstGeom>
        </p:spPr>
        <p:txBody>
          <a:bodyPr lIns="0" tIns="0" rIns="0" bIns="0" anchor="b" anchorCtr="0"/>
          <a:lstStyle>
            <a:lvl1pPr>
              <a:defRPr sz="2200">
                <a:solidFill>
                  <a:srgbClr val="004C97"/>
                </a:solidFill>
              </a:defRPr>
            </a:lvl1pPr>
          </a:lstStyle>
          <a:p>
            <a:r>
              <a:rPr lang="en-US" dirty="0"/>
              <a:t>Click to edit Master title style</a:t>
            </a:r>
          </a:p>
        </p:txBody>
      </p:sp>
    </p:spTree>
    <p:extLst>
      <p:ext uri="{BB962C8B-B14F-4D97-AF65-F5344CB8AC3E}">
        <p14:creationId xmlns:p14="http://schemas.microsoft.com/office/powerpoint/2010/main" val="201183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ogo Bottom: Picture &amp; Caption">
    <p:spTree>
      <p:nvGrpSpPr>
        <p:cNvPr id="1" name=""/>
        <p:cNvGrpSpPr/>
        <p:nvPr/>
      </p:nvGrpSpPr>
      <p:grpSpPr>
        <a:xfrm>
          <a:off x="0" y="0"/>
          <a:ext cx="0" cy="0"/>
          <a:chOff x="0" y="0"/>
          <a:chExt cx="0" cy="0"/>
        </a:xfrm>
      </p:grpSpPr>
      <p:sp>
        <p:nvSpPr>
          <p:cNvPr id="8" name="Picture Placeholder 2"/>
          <p:cNvSpPr>
            <a:spLocks noGrp="1"/>
          </p:cNvSpPr>
          <p:nvPr>
            <p:ph type="pic" idx="13"/>
          </p:nvPr>
        </p:nvSpPr>
        <p:spPr>
          <a:xfrm>
            <a:off x="224073" y="728664"/>
            <a:ext cx="8686800" cy="2795038"/>
          </a:xfrm>
          <a:prstGeom prst="rect">
            <a:avLst/>
          </a:prstGeom>
        </p:spPr>
        <p:txBody>
          <a:bodyPr lIns="0" tIns="0" rIns="0" bIns="0" rtlCol="0">
            <a:normAutofit/>
          </a:bodyPr>
          <a:lstStyle>
            <a:lvl1pPr marL="0" indent="0">
              <a:buNone/>
              <a:defRPr sz="1300">
                <a:solidFill>
                  <a:srgbClr val="50505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10" name="Text Placeholder 3"/>
          <p:cNvSpPr>
            <a:spLocks noGrp="1"/>
          </p:cNvSpPr>
          <p:nvPr>
            <p:ph type="body" sz="half" idx="2"/>
          </p:nvPr>
        </p:nvSpPr>
        <p:spPr>
          <a:xfrm>
            <a:off x="224073" y="3707254"/>
            <a:ext cx="8686800" cy="818444"/>
          </a:xfrm>
          <a:prstGeom prst="rect">
            <a:avLst/>
          </a:prstGeom>
        </p:spPr>
        <p:txBody>
          <a:bodyPr lIns="0" tIns="0" rIns="0" bIns="0"/>
          <a:lstStyle>
            <a:lvl1pPr marL="0" indent="0">
              <a:buNone/>
              <a:defRPr sz="1300" b="1" i="0">
                <a:solidFill>
                  <a:srgbClr val="004C97"/>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3"/>
          <p:cNvSpPr>
            <a:spLocks noGrp="1"/>
          </p:cNvSpPr>
          <p:nvPr>
            <p:ph type="dt" sz="half" idx="14"/>
          </p:nvPr>
        </p:nvSpPr>
        <p:spPr>
          <a:xfrm>
            <a:off x="736827" y="4878161"/>
            <a:ext cx="675368" cy="180975"/>
          </a:xfrm>
          <a:prstGeom prst="rect">
            <a:avLst/>
          </a:prstGeom>
        </p:spPr>
        <p:txBody>
          <a:bodyPr vert="horz" wrap="square" lIns="0" tIns="0" rIns="0" bIns="0" numCol="1" anchor="t" anchorCtr="0" compatLnSpc="1">
            <a:prstTxWarp prst="textNoShape">
              <a:avLst/>
            </a:prstTxWarp>
          </a:bodyPr>
          <a:lstStyle>
            <a:lvl1pPr algn="l">
              <a:defRPr sz="900" smtClean="0">
                <a:solidFill>
                  <a:srgbClr val="004C97"/>
                </a:solidFill>
                <a:latin typeface="Helvetica" charset="0"/>
                <a:cs typeface="ＭＳ Ｐゴシック" charset="0"/>
              </a:defRPr>
            </a:lvl1pPr>
          </a:lstStyle>
          <a:p>
            <a:pPr>
              <a:defRPr/>
            </a:pPr>
            <a:r>
              <a:rPr lang="en-US"/>
              <a:t>11/5/20</a:t>
            </a:r>
            <a:endParaRPr lang="en-US" dirty="0"/>
          </a:p>
        </p:txBody>
      </p:sp>
      <p:sp>
        <p:nvSpPr>
          <p:cNvPr id="9" name="Footer Placeholder 4"/>
          <p:cNvSpPr>
            <a:spLocks noGrp="1"/>
          </p:cNvSpPr>
          <p:nvPr>
            <p:ph type="ftr" sz="quarter" idx="3"/>
          </p:nvPr>
        </p:nvSpPr>
        <p:spPr>
          <a:xfrm>
            <a:off x="1530603" y="4878161"/>
            <a:ext cx="6251958" cy="182155"/>
          </a:xfrm>
          <a:prstGeom prst="rect">
            <a:avLst/>
          </a:prstGeom>
        </p:spPr>
        <p:txBody>
          <a:bodyPr lIns="0" tIns="0" rIns="0" bIns="0" anchor="t" anchorCtr="0"/>
          <a:lstStyle>
            <a:lvl1pPr marL="0" algn="l">
              <a:defRPr sz="900">
                <a:solidFill>
                  <a:srgbClr val="004C97"/>
                </a:solidFill>
                <a:latin typeface="Helvetica"/>
                <a:ea typeface="ＭＳ Ｐゴシック" charset="0"/>
                <a:cs typeface="ＭＳ Ｐゴシック" charset="0"/>
              </a:defRPr>
            </a:lvl1pPr>
          </a:lstStyle>
          <a:p>
            <a:pPr>
              <a:defRPr/>
            </a:pPr>
            <a:endParaRPr lang="en-US" b="1" dirty="0"/>
          </a:p>
        </p:txBody>
      </p:sp>
      <p:sp>
        <p:nvSpPr>
          <p:cNvPr id="11" name="Slide Number Placeholder 5"/>
          <p:cNvSpPr>
            <a:spLocks noGrp="1"/>
          </p:cNvSpPr>
          <p:nvPr>
            <p:ph type="sldNum" sz="quarter" idx="4"/>
          </p:nvPr>
        </p:nvSpPr>
        <p:spPr>
          <a:xfrm>
            <a:off x="222250" y="4878161"/>
            <a:ext cx="414338" cy="177964"/>
          </a:xfrm>
          <a:prstGeom prst="rect">
            <a:avLst/>
          </a:prstGeom>
        </p:spPr>
        <p:txBody>
          <a:bodyPr vert="horz" wrap="square" lIns="0" tIns="0" rIns="0" bIns="0" numCol="1" anchor="t" anchorCtr="0" compatLnSpc="1">
            <a:prstTxWarp prst="textNoShape">
              <a:avLst/>
            </a:prstTxWarp>
          </a:bodyPr>
          <a:lstStyle>
            <a:lvl1pPr>
              <a:defRPr sz="900" smtClean="0">
                <a:solidFill>
                  <a:srgbClr val="004C97"/>
                </a:solidFill>
                <a:latin typeface="Helvetica" charset="0"/>
                <a:cs typeface="ＭＳ Ｐゴシック" charset="0"/>
              </a:defRPr>
            </a:lvl1pPr>
          </a:lstStyle>
          <a:p>
            <a:pPr>
              <a:defRPr/>
            </a:pPr>
            <a:fld id="{148C009B-CB69-E04A-B9B3-34B26D69E9CF}" type="slidenum">
              <a:rPr lang="en-US" smtClean="0"/>
              <a:pPr>
                <a:defRPr/>
              </a:pPr>
              <a:t>‹#›</a:t>
            </a:fld>
            <a:endParaRPr lang="en-US" dirty="0"/>
          </a:p>
        </p:txBody>
      </p:sp>
      <p:sp>
        <p:nvSpPr>
          <p:cNvPr id="12" name="Title 1"/>
          <p:cNvSpPr>
            <a:spLocks noGrp="1"/>
          </p:cNvSpPr>
          <p:nvPr>
            <p:ph type="title"/>
          </p:nvPr>
        </p:nvSpPr>
        <p:spPr>
          <a:xfrm>
            <a:off x="228600" y="188814"/>
            <a:ext cx="8686800" cy="320908"/>
          </a:xfrm>
          <a:prstGeom prst="rect">
            <a:avLst/>
          </a:prstGeom>
        </p:spPr>
        <p:txBody>
          <a:bodyPr lIns="0" tIns="0" rIns="0" bIns="0" anchor="b" anchorCtr="0"/>
          <a:lstStyle>
            <a:lvl1pPr>
              <a:defRPr sz="2200">
                <a:solidFill>
                  <a:srgbClr val="004C97"/>
                </a:solidFill>
              </a:defRPr>
            </a:lvl1pPr>
          </a:lstStyle>
          <a:p>
            <a:r>
              <a:rPr lang="en-US"/>
              <a:t>Click to edit Master title style</a:t>
            </a:r>
            <a:endParaRPr lang="en-US" dirty="0"/>
          </a:p>
        </p:txBody>
      </p:sp>
    </p:spTree>
    <p:extLst>
      <p:ext uri="{BB962C8B-B14F-4D97-AF65-F5344CB8AC3E}">
        <p14:creationId xmlns:p14="http://schemas.microsoft.com/office/powerpoint/2010/main" val="2811915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36827" y="4878161"/>
            <a:ext cx="675368" cy="180975"/>
          </a:xfrm>
        </p:spPr>
        <p:txBody>
          <a:bodyPr/>
          <a:lstStyle>
            <a:lvl1pPr>
              <a:defRPr sz="900"/>
            </a:lvl1pPr>
          </a:lstStyle>
          <a:p>
            <a:pPr>
              <a:defRPr/>
            </a:pPr>
            <a:r>
              <a:rPr lang="en-US"/>
              <a:t>11/5/20</a:t>
            </a:r>
            <a:endParaRPr lang="en-US" dirty="0"/>
          </a:p>
        </p:txBody>
      </p:sp>
      <p:sp>
        <p:nvSpPr>
          <p:cNvPr id="4" name="Footer Placeholder 3"/>
          <p:cNvSpPr>
            <a:spLocks noGrp="1"/>
          </p:cNvSpPr>
          <p:nvPr>
            <p:ph type="ftr" sz="quarter" idx="11"/>
          </p:nvPr>
        </p:nvSpPr>
        <p:spPr>
          <a:xfrm>
            <a:off x="1530605" y="4878161"/>
            <a:ext cx="6260399" cy="182155"/>
          </a:xfrm>
        </p:spPr>
        <p:txBody>
          <a:bodyPr/>
          <a:lstStyle>
            <a:lvl1pPr>
              <a:defRPr sz="900"/>
            </a:lvl1pPr>
          </a:lstStyle>
          <a:p>
            <a:pPr>
              <a:defRPr/>
            </a:pPr>
            <a:endParaRPr lang="en-US" b="1" dirty="0"/>
          </a:p>
        </p:txBody>
      </p:sp>
      <p:sp>
        <p:nvSpPr>
          <p:cNvPr id="5" name="Slide Number Placeholder 4"/>
          <p:cNvSpPr>
            <a:spLocks noGrp="1"/>
          </p:cNvSpPr>
          <p:nvPr>
            <p:ph type="sldNum" sz="quarter" idx="12"/>
          </p:nvPr>
        </p:nvSpPr>
        <p:spPr/>
        <p:txBody>
          <a:bodyPr/>
          <a:lstStyle>
            <a:lvl1pPr>
              <a:defRPr sz="900"/>
            </a:lvl1pPr>
          </a:lstStyle>
          <a:p>
            <a:pPr>
              <a:defRPr/>
            </a:pPr>
            <a:fld id="{148C009B-CB69-E04A-B9B3-34B26D69E9CF}" type="slidenum">
              <a:rPr lang="en-US" smtClean="0"/>
              <a:pPr>
                <a:defRPr/>
              </a:pPr>
              <a:t>‹#›</a:t>
            </a:fld>
            <a:endParaRPr lang="en-US" dirty="0"/>
          </a:p>
        </p:txBody>
      </p:sp>
      <p:sp>
        <p:nvSpPr>
          <p:cNvPr id="7" name="Picture Placeholder 6"/>
          <p:cNvSpPr>
            <a:spLocks noGrp="1"/>
          </p:cNvSpPr>
          <p:nvPr>
            <p:ph type="pic" sz="quarter" idx="13"/>
          </p:nvPr>
        </p:nvSpPr>
        <p:spPr>
          <a:xfrm>
            <a:off x="222250" y="190501"/>
            <a:ext cx="8675688" cy="4352192"/>
          </a:xfrm>
          <a:prstGeom prst="rect">
            <a:avLst/>
          </a:prstGeom>
        </p:spPr>
        <p:txBody>
          <a:bodyPr vert="horz"/>
          <a:lstStyle>
            <a:lvl1pPr marL="230188" indent="-230188">
              <a:defRPr sz="1400">
                <a:solidFill>
                  <a:srgbClr val="505050"/>
                </a:solidFill>
              </a:defRPr>
            </a:lvl1pPr>
          </a:lstStyle>
          <a:p>
            <a:r>
              <a:rPr lang="en-US" dirty="0"/>
              <a:t>Drag picture to placeholder or click icon to add</a:t>
            </a:r>
          </a:p>
        </p:txBody>
      </p:sp>
    </p:spTree>
    <p:extLst>
      <p:ext uri="{BB962C8B-B14F-4D97-AF65-F5344CB8AC3E}">
        <p14:creationId xmlns:p14="http://schemas.microsoft.com/office/powerpoint/2010/main" val="288222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ogo Bottom: Extra Logo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11/5/20</a:t>
            </a:r>
            <a:endParaRPr lang="en-US" dirty="0"/>
          </a:p>
        </p:txBody>
      </p:sp>
      <p:sp>
        <p:nvSpPr>
          <p:cNvPr id="4" name="Footer Placeholder 3"/>
          <p:cNvSpPr>
            <a:spLocks noGrp="1"/>
          </p:cNvSpPr>
          <p:nvPr>
            <p:ph type="ftr" sz="quarter" idx="11"/>
          </p:nvPr>
        </p:nvSpPr>
        <p:spPr>
          <a:xfrm>
            <a:off x="1530603" y="4878161"/>
            <a:ext cx="6272278" cy="182155"/>
          </a:xfrm>
        </p:spPr>
        <p:txBody>
          <a:bodyPr/>
          <a:lstStyle/>
          <a:p>
            <a:pPr>
              <a:defRPr/>
            </a:pPr>
            <a:endParaRPr lang="en-US" b="1" dirty="0"/>
          </a:p>
        </p:txBody>
      </p:sp>
      <p:sp>
        <p:nvSpPr>
          <p:cNvPr id="5" name="Slide Number Placeholder 4"/>
          <p:cNvSpPr>
            <a:spLocks noGrp="1"/>
          </p:cNvSpPr>
          <p:nvPr>
            <p:ph type="sldNum" sz="quarter" idx="12"/>
          </p:nvPr>
        </p:nvSpPr>
        <p:spPr/>
        <p:txBody>
          <a:bodyPr/>
          <a:lstStyle/>
          <a:p>
            <a:pPr>
              <a:defRPr/>
            </a:pPr>
            <a:fld id="{148C009B-CB69-E04A-B9B3-34B26D69E9CF}" type="slidenum">
              <a:rPr lang="en-US" smtClean="0"/>
              <a:pPr>
                <a:defRPr/>
              </a:pPr>
              <a:t>‹#›</a:t>
            </a:fld>
            <a:endParaRPr lang="en-US" dirty="0"/>
          </a:p>
        </p:txBody>
      </p:sp>
      <p:sp>
        <p:nvSpPr>
          <p:cNvPr id="11" name="Title 1"/>
          <p:cNvSpPr>
            <a:spLocks noGrp="1"/>
          </p:cNvSpPr>
          <p:nvPr>
            <p:ph type="title"/>
          </p:nvPr>
        </p:nvSpPr>
        <p:spPr>
          <a:xfrm>
            <a:off x="228600" y="188814"/>
            <a:ext cx="8686800" cy="320908"/>
          </a:xfrm>
          <a:prstGeom prst="rect">
            <a:avLst/>
          </a:prstGeom>
        </p:spPr>
        <p:txBody>
          <a:bodyPr lIns="0" tIns="0" rIns="0" bIns="0" anchor="b" anchorCtr="0"/>
          <a:lstStyle>
            <a:lvl1pPr>
              <a:defRPr sz="2200">
                <a:solidFill>
                  <a:srgbClr val="004C97"/>
                </a:solidFill>
              </a:defRPr>
            </a:lvl1pPr>
          </a:lstStyle>
          <a:p>
            <a:r>
              <a:rPr lang="en-US"/>
              <a:t>Click to edit Master title style</a:t>
            </a:r>
            <a:endParaRPr lang="en-US" dirty="0"/>
          </a:p>
        </p:txBody>
      </p:sp>
      <p:sp>
        <p:nvSpPr>
          <p:cNvPr id="24" name="Picture Placeholder 14"/>
          <p:cNvSpPr>
            <a:spLocks noGrp="1"/>
          </p:cNvSpPr>
          <p:nvPr>
            <p:ph type="pic" sz="quarter" idx="19"/>
          </p:nvPr>
        </p:nvSpPr>
        <p:spPr>
          <a:xfrm>
            <a:off x="205694" y="2036671"/>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
        <p:nvSpPr>
          <p:cNvPr id="25" name="Picture Placeholder 14"/>
          <p:cNvSpPr>
            <a:spLocks noGrp="1"/>
          </p:cNvSpPr>
          <p:nvPr>
            <p:ph type="pic" sz="quarter" idx="20"/>
          </p:nvPr>
        </p:nvSpPr>
        <p:spPr>
          <a:xfrm>
            <a:off x="1979425" y="2036671"/>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
        <p:nvSpPr>
          <p:cNvPr id="26" name="Picture Placeholder 14"/>
          <p:cNvSpPr>
            <a:spLocks noGrp="1"/>
          </p:cNvSpPr>
          <p:nvPr>
            <p:ph type="pic" sz="quarter" idx="21"/>
          </p:nvPr>
        </p:nvSpPr>
        <p:spPr>
          <a:xfrm>
            <a:off x="3753205" y="2036671"/>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
        <p:nvSpPr>
          <p:cNvPr id="27" name="Picture Placeholder 14"/>
          <p:cNvSpPr>
            <a:spLocks noGrp="1"/>
          </p:cNvSpPr>
          <p:nvPr>
            <p:ph type="pic" sz="quarter" idx="22"/>
          </p:nvPr>
        </p:nvSpPr>
        <p:spPr>
          <a:xfrm>
            <a:off x="5534456" y="2036671"/>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
        <p:nvSpPr>
          <p:cNvPr id="28" name="Picture Placeholder 14"/>
          <p:cNvSpPr>
            <a:spLocks noGrp="1"/>
          </p:cNvSpPr>
          <p:nvPr>
            <p:ph type="pic" sz="quarter" idx="23"/>
          </p:nvPr>
        </p:nvSpPr>
        <p:spPr>
          <a:xfrm>
            <a:off x="7300765" y="2036671"/>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
        <p:nvSpPr>
          <p:cNvPr id="29" name="Picture Placeholder 14"/>
          <p:cNvSpPr>
            <a:spLocks noGrp="1"/>
          </p:cNvSpPr>
          <p:nvPr>
            <p:ph type="pic" sz="quarter" idx="14"/>
          </p:nvPr>
        </p:nvSpPr>
        <p:spPr>
          <a:xfrm>
            <a:off x="205694" y="729132"/>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
        <p:nvSpPr>
          <p:cNvPr id="30" name="Picture Placeholder 14"/>
          <p:cNvSpPr>
            <a:spLocks noGrp="1"/>
          </p:cNvSpPr>
          <p:nvPr>
            <p:ph type="pic" sz="quarter" idx="15"/>
          </p:nvPr>
        </p:nvSpPr>
        <p:spPr>
          <a:xfrm>
            <a:off x="1979425" y="729132"/>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
        <p:nvSpPr>
          <p:cNvPr id="31" name="Picture Placeholder 14"/>
          <p:cNvSpPr>
            <a:spLocks noGrp="1"/>
          </p:cNvSpPr>
          <p:nvPr>
            <p:ph type="pic" sz="quarter" idx="16"/>
          </p:nvPr>
        </p:nvSpPr>
        <p:spPr>
          <a:xfrm>
            <a:off x="3753205" y="729132"/>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
        <p:nvSpPr>
          <p:cNvPr id="32" name="Picture Placeholder 14"/>
          <p:cNvSpPr>
            <a:spLocks noGrp="1"/>
          </p:cNvSpPr>
          <p:nvPr>
            <p:ph type="pic" sz="quarter" idx="17"/>
          </p:nvPr>
        </p:nvSpPr>
        <p:spPr>
          <a:xfrm>
            <a:off x="5534456" y="729132"/>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
        <p:nvSpPr>
          <p:cNvPr id="33" name="Picture Placeholder 14"/>
          <p:cNvSpPr>
            <a:spLocks noGrp="1"/>
          </p:cNvSpPr>
          <p:nvPr>
            <p:ph type="pic" sz="quarter" idx="18"/>
          </p:nvPr>
        </p:nvSpPr>
        <p:spPr>
          <a:xfrm>
            <a:off x="7300765" y="729132"/>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
        <p:nvSpPr>
          <p:cNvPr id="34" name="Picture Placeholder 14"/>
          <p:cNvSpPr>
            <a:spLocks noGrp="1"/>
          </p:cNvSpPr>
          <p:nvPr>
            <p:ph type="pic" sz="quarter" idx="24"/>
          </p:nvPr>
        </p:nvSpPr>
        <p:spPr>
          <a:xfrm>
            <a:off x="205694" y="3336601"/>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
        <p:nvSpPr>
          <p:cNvPr id="35" name="Picture Placeholder 14"/>
          <p:cNvSpPr>
            <a:spLocks noGrp="1"/>
          </p:cNvSpPr>
          <p:nvPr>
            <p:ph type="pic" sz="quarter" idx="25"/>
          </p:nvPr>
        </p:nvSpPr>
        <p:spPr>
          <a:xfrm>
            <a:off x="1979425" y="3336601"/>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
        <p:nvSpPr>
          <p:cNvPr id="36" name="Picture Placeholder 14"/>
          <p:cNvSpPr>
            <a:spLocks noGrp="1"/>
          </p:cNvSpPr>
          <p:nvPr>
            <p:ph type="pic" sz="quarter" idx="26"/>
          </p:nvPr>
        </p:nvSpPr>
        <p:spPr>
          <a:xfrm>
            <a:off x="3753205" y="3336601"/>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
        <p:nvSpPr>
          <p:cNvPr id="37" name="Picture Placeholder 14"/>
          <p:cNvSpPr>
            <a:spLocks noGrp="1"/>
          </p:cNvSpPr>
          <p:nvPr>
            <p:ph type="pic" sz="quarter" idx="27"/>
          </p:nvPr>
        </p:nvSpPr>
        <p:spPr>
          <a:xfrm>
            <a:off x="5534456" y="3336601"/>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
        <p:nvSpPr>
          <p:cNvPr id="38" name="Picture Placeholder 14"/>
          <p:cNvSpPr>
            <a:spLocks noGrp="1"/>
          </p:cNvSpPr>
          <p:nvPr>
            <p:ph type="pic" sz="quarter" idx="28"/>
          </p:nvPr>
        </p:nvSpPr>
        <p:spPr>
          <a:xfrm>
            <a:off x="7300765" y="3336601"/>
            <a:ext cx="1600200" cy="1200150"/>
          </a:xfrm>
          <a:prstGeom prst="rect">
            <a:avLst/>
          </a:prstGeom>
        </p:spPr>
        <p:txBody>
          <a:bodyPr vert="horz"/>
          <a:lstStyle>
            <a:lvl1pPr marL="0" indent="0">
              <a:buFontTx/>
              <a:buNone/>
              <a:defRPr sz="1100">
                <a:solidFill>
                  <a:srgbClr val="505050"/>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83016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14" name="Date Placeholder 3"/>
          <p:cNvSpPr>
            <a:spLocks noGrp="1"/>
          </p:cNvSpPr>
          <p:nvPr>
            <p:ph type="dt" sz="half" idx="2"/>
          </p:nvPr>
        </p:nvSpPr>
        <p:spPr>
          <a:xfrm>
            <a:off x="736827" y="4878161"/>
            <a:ext cx="675368" cy="180975"/>
          </a:xfrm>
          <a:prstGeom prst="rect">
            <a:avLst/>
          </a:prstGeom>
        </p:spPr>
        <p:txBody>
          <a:bodyPr vert="horz" wrap="square" lIns="0" tIns="0" rIns="0" bIns="0" numCol="1" anchor="t" anchorCtr="0" compatLnSpc="1">
            <a:prstTxWarp prst="textNoShape">
              <a:avLst/>
            </a:prstTxWarp>
          </a:bodyPr>
          <a:lstStyle>
            <a:lvl1pPr algn="l">
              <a:defRPr sz="900" smtClean="0">
                <a:solidFill>
                  <a:srgbClr val="004C97"/>
                </a:solidFill>
                <a:latin typeface="Helvetica" charset="0"/>
                <a:cs typeface="ＭＳ Ｐゴシック" charset="0"/>
              </a:defRPr>
            </a:lvl1pPr>
          </a:lstStyle>
          <a:p>
            <a:pPr>
              <a:defRPr/>
            </a:pPr>
            <a:r>
              <a:rPr lang="en-US"/>
              <a:t>11/5/20</a:t>
            </a:r>
            <a:endParaRPr lang="en-US" dirty="0"/>
          </a:p>
        </p:txBody>
      </p:sp>
      <p:sp>
        <p:nvSpPr>
          <p:cNvPr id="15" name="Footer Placeholder 4"/>
          <p:cNvSpPr>
            <a:spLocks noGrp="1"/>
          </p:cNvSpPr>
          <p:nvPr>
            <p:ph type="ftr" sz="quarter" idx="3"/>
          </p:nvPr>
        </p:nvSpPr>
        <p:spPr>
          <a:xfrm>
            <a:off x="1530605" y="4878161"/>
            <a:ext cx="6260399" cy="182155"/>
          </a:xfrm>
          <a:prstGeom prst="rect">
            <a:avLst/>
          </a:prstGeom>
        </p:spPr>
        <p:txBody>
          <a:bodyPr lIns="0" tIns="0" rIns="0" bIns="0" anchor="t" anchorCtr="0"/>
          <a:lstStyle>
            <a:lvl1pPr marL="0" algn="l">
              <a:defRPr sz="900">
                <a:solidFill>
                  <a:srgbClr val="004C97"/>
                </a:solidFill>
                <a:latin typeface="Helvetica"/>
                <a:ea typeface="ＭＳ Ｐゴシック" charset="0"/>
                <a:cs typeface="ＭＳ Ｐゴシック" charset="0"/>
              </a:defRPr>
            </a:lvl1pPr>
          </a:lstStyle>
          <a:p>
            <a:pPr>
              <a:defRPr/>
            </a:pPr>
            <a:endParaRPr lang="en-US" b="1" dirty="0"/>
          </a:p>
        </p:txBody>
      </p:sp>
      <p:sp>
        <p:nvSpPr>
          <p:cNvPr id="16" name="Slide Number Placeholder 5"/>
          <p:cNvSpPr>
            <a:spLocks noGrp="1"/>
          </p:cNvSpPr>
          <p:nvPr>
            <p:ph type="sldNum" sz="quarter" idx="4"/>
          </p:nvPr>
        </p:nvSpPr>
        <p:spPr>
          <a:xfrm>
            <a:off x="222250" y="4878161"/>
            <a:ext cx="414338" cy="177964"/>
          </a:xfrm>
          <a:prstGeom prst="rect">
            <a:avLst/>
          </a:prstGeom>
        </p:spPr>
        <p:txBody>
          <a:bodyPr vert="horz" wrap="square" lIns="0" tIns="0" rIns="0" bIns="0" numCol="1" anchor="t" anchorCtr="0" compatLnSpc="1">
            <a:prstTxWarp prst="textNoShape">
              <a:avLst/>
            </a:prstTxWarp>
          </a:bodyPr>
          <a:lstStyle>
            <a:lvl1pPr>
              <a:defRPr sz="900" smtClean="0">
                <a:solidFill>
                  <a:srgbClr val="004C97"/>
                </a:solidFill>
                <a:latin typeface="Helvetica" charset="0"/>
                <a:cs typeface="ＭＳ Ｐゴシック" charset="0"/>
              </a:defRPr>
            </a:lvl1pPr>
          </a:lstStyle>
          <a:p>
            <a:pPr>
              <a:defRPr/>
            </a:pPr>
            <a:fld id="{148C009B-CB69-E04A-B9B3-34B26D69E9CF}" type="slidenum">
              <a:rPr lang="en-US" smtClean="0"/>
              <a:pPr>
                <a:defRPr/>
              </a:pPr>
              <a:t>‹#›</a:t>
            </a:fld>
            <a:endParaRPr lang="en-US" dirty="0"/>
          </a:p>
        </p:txBody>
      </p:sp>
      <p:sp>
        <p:nvSpPr>
          <p:cNvPr id="20" name="Date Placeholder 3"/>
          <p:cNvSpPr txBox="1">
            <a:spLocks/>
          </p:cNvSpPr>
          <p:nvPr/>
        </p:nvSpPr>
        <p:spPr>
          <a:xfrm>
            <a:off x="6450016" y="3358114"/>
            <a:ext cx="1076325" cy="180975"/>
          </a:xfrm>
          <a:prstGeom prst="rect">
            <a:avLst/>
          </a:prstGeom>
        </p:spPr>
        <p:txBody>
          <a:bodyPr/>
          <a:lstStyle>
            <a:defPPr>
              <a:defRPr lang="en-US"/>
            </a:defPPr>
            <a:lvl1pPr algn="l" defTabSz="457200" rtl="0" fontAlgn="base">
              <a:spcBef>
                <a:spcPct val="0"/>
              </a:spcBef>
              <a:spcAft>
                <a:spcPct val="0"/>
              </a:spcAft>
              <a:defRPr sz="2400" kern="1200">
                <a:solidFill>
                  <a:schemeClr val="tx1"/>
                </a:solidFill>
                <a:latin typeface="Calibri" charset="0"/>
                <a:ea typeface="Geneva" charset="0"/>
                <a:cs typeface="Geneva" charset="0"/>
              </a:defRPr>
            </a:lvl1pPr>
            <a:lvl2pPr marL="457200" algn="l" defTabSz="457200" rtl="0" fontAlgn="base">
              <a:spcBef>
                <a:spcPct val="0"/>
              </a:spcBef>
              <a:spcAft>
                <a:spcPct val="0"/>
              </a:spcAft>
              <a:defRPr sz="2400" kern="1200">
                <a:solidFill>
                  <a:schemeClr val="tx1"/>
                </a:solidFill>
                <a:latin typeface="Calibri" charset="0"/>
                <a:ea typeface="Geneva" charset="0"/>
                <a:cs typeface="Geneva" charset="0"/>
              </a:defRPr>
            </a:lvl2pPr>
            <a:lvl3pPr marL="914400" algn="l" defTabSz="457200" rtl="0" fontAlgn="base">
              <a:spcBef>
                <a:spcPct val="0"/>
              </a:spcBef>
              <a:spcAft>
                <a:spcPct val="0"/>
              </a:spcAft>
              <a:defRPr sz="2400" kern="1200">
                <a:solidFill>
                  <a:schemeClr val="tx1"/>
                </a:solidFill>
                <a:latin typeface="Calibri"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Calibri"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Calibri" charset="0"/>
                <a:ea typeface="Geneva" charset="0"/>
                <a:cs typeface="Geneva" charset="0"/>
              </a:defRPr>
            </a:lvl5pPr>
            <a:lvl6pPr marL="2286000" algn="l" defTabSz="457200" rtl="0" eaLnBrk="1" latinLnBrk="0" hangingPunct="1">
              <a:defRPr sz="2400" kern="1200">
                <a:solidFill>
                  <a:schemeClr val="tx1"/>
                </a:solidFill>
                <a:latin typeface="Calibri" charset="0"/>
                <a:ea typeface="Geneva" charset="0"/>
                <a:cs typeface="Geneva" charset="0"/>
              </a:defRPr>
            </a:lvl6pPr>
            <a:lvl7pPr marL="2743200" algn="l" defTabSz="457200" rtl="0" eaLnBrk="1" latinLnBrk="0" hangingPunct="1">
              <a:defRPr sz="2400" kern="1200">
                <a:solidFill>
                  <a:schemeClr val="tx1"/>
                </a:solidFill>
                <a:latin typeface="Calibri" charset="0"/>
                <a:ea typeface="Geneva" charset="0"/>
                <a:cs typeface="Geneva" charset="0"/>
              </a:defRPr>
            </a:lvl7pPr>
            <a:lvl8pPr marL="3200400" algn="l" defTabSz="457200" rtl="0" eaLnBrk="1" latinLnBrk="0" hangingPunct="1">
              <a:defRPr sz="2400" kern="1200">
                <a:solidFill>
                  <a:schemeClr val="tx1"/>
                </a:solidFill>
                <a:latin typeface="Calibri" charset="0"/>
                <a:ea typeface="Geneva" charset="0"/>
                <a:cs typeface="Geneva" charset="0"/>
              </a:defRPr>
            </a:lvl8pPr>
            <a:lvl9pPr marL="3657600" algn="l" defTabSz="457200" rtl="0" eaLnBrk="1" latinLnBrk="0" hangingPunct="1">
              <a:defRPr sz="2400" kern="1200">
                <a:solidFill>
                  <a:schemeClr val="tx1"/>
                </a:solidFill>
                <a:latin typeface="Calibri" charset="0"/>
                <a:ea typeface="Geneva" charset="0"/>
                <a:cs typeface="Geneva" charset="0"/>
              </a:defRPr>
            </a:lvl9pPr>
          </a:lstStyle>
          <a:p>
            <a:endParaRPr lang="en-US" dirty="0"/>
          </a:p>
        </p:txBody>
      </p:sp>
      <p:grpSp>
        <p:nvGrpSpPr>
          <p:cNvPr id="25" name="Group 24"/>
          <p:cNvGrpSpPr>
            <a:grpSpLocks noChangeAspect="1"/>
          </p:cNvGrpSpPr>
          <p:nvPr userDrawn="1"/>
        </p:nvGrpSpPr>
        <p:grpSpPr>
          <a:xfrm>
            <a:off x="215900" y="4670857"/>
            <a:ext cx="8699500" cy="202387"/>
            <a:chOff x="600217" y="6229673"/>
            <a:chExt cx="8297721" cy="257386"/>
          </a:xfrm>
        </p:grpSpPr>
        <p:cxnSp>
          <p:nvCxnSpPr>
            <p:cNvPr id="26" name="Straight Connector 25"/>
            <p:cNvCxnSpPr/>
            <p:nvPr userDrawn="1"/>
          </p:nvCxnSpPr>
          <p:spPr>
            <a:xfrm>
              <a:off x="600217" y="6357936"/>
              <a:ext cx="7190785" cy="0"/>
            </a:xfrm>
            <a:prstGeom prst="line">
              <a:avLst/>
            </a:prstGeom>
            <a:ln w="76200" cmpd="sng">
              <a:solidFill>
                <a:srgbClr val="99D6EA"/>
              </a:solidFill>
            </a:ln>
            <a:effectLst/>
          </p:spPr>
          <p:style>
            <a:lnRef idx="2">
              <a:schemeClr val="accent1"/>
            </a:lnRef>
            <a:fillRef idx="0">
              <a:schemeClr val="accent1"/>
            </a:fillRef>
            <a:effectRef idx="1">
              <a:schemeClr val="accent1"/>
            </a:effectRef>
            <a:fontRef idx="minor">
              <a:schemeClr val="tx1"/>
            </a:fontRef>
          </p:style>
        </p:cxnSp>
        <p:pic>
          <p:nvPicPr>
            <p:cNvPr id="27" name="Picture 6" descr="FermiLogo_RGB_NALBlue.png"/>
            <p:cNvPicPr>
              <a:picLocks/>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853781" y="6229673"/>
              <a:ext cx="1044157" cy="2573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4119" r:id="rId1"/>
    <p:sldLayoutId id="2147484104" r:id="rId2"/>
    <p:sldLayoutId id="2147484105" r:id="rId3"/>
    <p:sldLayoutId id="2147484120" r:id="rId4"/>
    <p:sldLayoutId id="2147484103" r:id="rId5"/>
    <p:sldLayoutId id="2147484122" r:id="rId6"/>
    <p:sldLayoutId id="2147484116" r:id="rId7"/>
  </p:sldLayoutIdLst>
  <p:hf sldNum="0" hdr="0" ftr="0" dt="0"/>
  <p:txStyles>
    <p:titleStyle>
      <a:lvl1pPr algn="l" defTabSz="457200" rtl="0" eaLnBrk="1" fontAlgn="base" hangingPunct="1">
        <a:spcBef>
          <a:spcPct val="0"/>
        </a:spcBef>
        <a:spcAft>
          <a:spcPct val="0"/>
        </a:spcAft>
        <a:defRPr sz="1700" b="1" kern="1200">
          <a:solidFill>
            <a:srgbClr val="2E5286"/>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2E5286"/>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2E5286"/>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2E5286"/>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2E5286"/>
          </a:solidFill>
          <a:latin typeface="Helvetica" charset="0"/>
          <a:ea typeface="Geneva" charset="0"/>
          <a:cs typeface="ＭＳ Ｐゴシック" charset="0"/>
        </a:defRPr>
      </a:lvl5pPr>
      <a:lvl6pPr marL="457200" algn="l" defTabSz="457200" rtl="0" eaLnBrk="1" fontAlgn="base" hangingPunct="1">
        <a:spcBef>
          <a:spcPct val="0"/>
        </a:spcBef>
        <a:spcAft>
          <a:spcPct val="0"/>
        </a:spcAft>
        <a:defRPr sz="1700" b="1">
          <a:solidFill>
            <a:srgbClr val="2E5286"/>
          </a:solidFill>
          <a:latin typeface="Helvetica" charset="0"/>
          <a:ea typeface="ＭＳ Ｐゴシック" charset="0"/>
          <a:cs typeface="ＭＳ Ｐゴシック" charset="0"/>
        </a:defRPr>
      </a:lvl6pPr>
      <a:lvl7pPr marL="914400" algn="l" defTabSz="457200" rtl="0" eaLnBrk="1" fontAlgn="base" hangingPunct="1">
        <a:spcBef>
          <a:spcPct val="0"/>
        </a:spcBef>
        <a:spcAft>
          <a:spcPct val="0"/>
        </a:spcAft>
        <a:defRPr sz="1700" b="1">
          <a:solidFill>
            <a:srgbClr val="2E5286"/>
          </a:solidFill>
          <a:latin typeface="Helvetica" charset="0"/>
          <a:ea typeface="ＭＳ Ｐゴシック" charset="0"/>
          <a:cs typeface="ＭＳ Ｐゴシック" charset="0"/>
        </a:defRPr>
      </a:lvl7pPr>
      <a:lvl8pPr marL="1371600" algn="l" defTabSz="457200" rtl="0" eaLnBrk="1" fontAlgn="base" hangingPunct="1">
        <a:spcBef>
          <a:spcPct val="0"/>
        </a:spcBef>
        <a:spcAft>
          <a:spcPct val="0"/>
        </a:spcAft>
        <a:defRPr sz="1700" b="1">
          <a:solidFill>
            <a:srgbClr val="2E5286"/>
          </a:solidFill>
          <a:latin typeface="Helvetica" charset="0"/>
          <a:ea typeface="ＭＳ Ｐゴシック" charset="0"/>
          <a:cs typeface="ＭＳ Ｐゴシック" charset="0"/>
        </a:defRPr>
      </a:lvl8pPr>
      <a:lvl9pPr marL="1828800" algn="l" defTabSz="457200" rtl="0" eaLnBrk="1" fontAlgn="base" hangingPunct="1">
        <a:spcBef>
          <a:spcPct val="0"/>
        </a:spcBef>
        <a:spcAft>
          <a:spcPct val="0"/>
        </a:spcAft>
        <a:defRPr sz="1700" b="1">
          <a:solidFill>
            <a:srgbClr val="2E5286"/>
          </a:solidFill>
          <a:latin typeface="Helvetica"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kern="1200">
          <a:solidFill>
            <a:srgbClr val="7F7F7F"/>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1600" kern="1200">
          <a:solidFill>
            <a:srgbClr val="7F7F7F"/>
          </a:solidFill>
          <a:latin typeface="Helvetica"/>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1400" kern="1200">
          <a:solidFill>
            <a:srgbClr val="7F7F7F"/>
          </a:solidFill>
          <a:latin typeface="Helvetica"/>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1200" kern="1200">
          <a:solidFill>
            <a:srgbClr val="7F7F7F"/>
          </a:solidFill>
          <a:latin typeface="Helvetica"/>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1200" kern="1200">
          <a:solidFill>
            <a:srgbClr val="7F7F7F"/>
          </a:solidFill>
          <a:latin typeface="Helvetica"/>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ansible.com/ansible/latest/user_guide/playbooks_intro.html" TargetMode="Externa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9.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docs.ansible.com/ansible/latest/network/getting_started/first_inventory.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ansible.com/ansible/latest/user_guide/intro_adhoc.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galaxy.ansibl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dhat.com/en/technologies/management/ansible" TargetMode="External"/><Relationship Id="rId2" Type="http://schemas.openxmlformats.org/officeDocument/2006/relationships/hyperlink" Target="https://www.redhat.com/en/technologies/cloud-computing/openshift"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ansible.com/ansible/latest/index.html"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ansible.com/overview/how-ansible-work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ansible.com/overview/how-ansible-work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ansible.com/ansible/latest/user_guide/modules_intro.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docs.ansible.com/ansible/latest/user_guide/index.html#writing-tasks-plays-and-playbook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docs.ansible.com/ansible/latest/user_guide/index.html#writing-tasks-plays-and-playbook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docs.ansible.com/ansible/latest/user_guide/playbooks_variable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docs.ansible.com/ansible/latest/user_guide/playbooks_intro.html"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76639" y="1318880"/>
            <a:ext cx="8499232" cy="752287"/>
          </a:xfrm>
        </p:spPr>
        <p:txBody>
          <a:bodyPr>
            <a:noAutofit/>
          </a:bodyPr>
          <a:lstStyle/>
          <a:p>
            <a:r>
              <a:rPr lang="en-US" sz="2400" dirty="0"/>
              <a:t>Automated Computer Management with Ansible</a:t>
            </a:r>
          </a:p>
        </p:txBody>
      </p:sp>
      <p:sp>
        <p:nvSpPr>
          <p:cNvPr id="4" name="Text Placeholder 3"/>
          <p:cNvSpPr>
            <a:spLocks noGrp="1"/>
          </p:cNvSpPr>
          <p:nvPr>
            <p:ph type="body" sz="quarter" idx="10"/>
          </p:nvPr>
        </p:nvSpPr>
        <p:spPr>
          <a:xfrm>
            <a:off x="3915836" y="1936255"/>
            <a:ext cx="986863" cy="935794"/>
          </a:xfrm>
        </p:spPr>
        <p:txBody>
          <a:bodyPr/>
          <a:lstStyle/>
          <a:p>
            <a:pPr algn="ctr"/>
            <a:r>
              <a:rPr lang="en-US" dirty="0"/>
              <a:t>Raghu</a:t>
            </a:r>
          </a:p>
        </p:txBody>
      </p:sp>
    </p:spTree>
    <p:extLst>
      <p:ext uri="{BB962C8B-B14F-4D97-AF65-F5344CB8AC3E}">
        <p14:creationId xmlns:p14="http://schemas.microsoft.com/office/powerpoint/2010/main" val="198959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How does Ansible work? – Playbook</a:t>
            </a:r>
          </a:p>
        </p:txBody>
      </p:sp>
      <p:sp>
        <p:nvSpPr>
          <p:cNvPr id="16" name="TextBox 15">
            <a:extLst>
              <a:ext uri="{FF2B5EF4-FFF2-40B4-BE49-F238E27FC236}">
                <a16:creationId xmlns:a16="http://schemas.microsoft.com/office/drawing/2014/main" id="{C55F85D0-3470-B848-AAFE-037842FD3BA3}"/>
              </a:ext>
            </a:extLst>
          </p:cNvPr>
          <p:cNvSpPr txBox="1"/>
          <p:nvPr/>
        </p:nvSpPr>
        <p:spPr>
          <a:xfrm>
            <a:off x="230023" y="614577"/>
            <a:ext cx="4245899" cy="3440942"/>
          </a:xfrm>
          <a:prstGeom prst="rect">
            <a:avLst/>
          </a:prstGeom>
          <a:noFill/>
        </p:spPr>
        <p:txBody>
          <a:bodyPr wrap="square" rtlCol="0">
            <a:spAutoFit/>
          </a:bodyPr>
          <a:lstStyle/>
          <a:p>
            <a:pPr>
              <a:spcBef>
                <a:spcPct val="20000"/>
              </a:spcBef>
            </a:pPr>
            <a:r>
              <a:rPr lang="en-US" sz="1600" dirty="0">
                <a:solidFill>
                  <a:srgbClr val="505050"/>
                </a:solidFill>
                <a:latin typeface="Helvetica"/>
                <a:ea typeface="ＭＳ Ｐゴシック" charset="0"/>
              </a:rPr>
              <a:t>Playbooks define how, in which order, on which machines, and what modules should be executed.</a:t>
            </a:r>
          </a:p>
          <a:p>
            <a:pPr>
              <a:spcBef>
                <a:spcPct val="20000"/>
              </a:spcBef>
            </a:pPr>
            <a:endParaRPr lang="en-US" sz="1600" dirty="0">
              <a:solidFill>
                <a:srgbClr val="505050"/>
              </a:solidFill>
              <a:latin typeface="Helvetica"/>
              <a:ea typeface="ＭＳ Ｐゴシック" charset="0"/>
            </a:endParaRPr>
          </a:p>
          <a:p>
            <a:pPr>
              <a:spcBef>
                <a:spcPct val="20000"/>
              </a:spcBef>
            </a:pPr>
            <a:r>
              <a:rPr lang="en-US" sz="1600" dirty="0">
                <a:solidFill>
                  <a:srgbClr val="505050"/>
                </a:solidFill>
                <a:latin typeface="Helvetica"/>
                <a:ea typeface="ＭＳ Ｐゴシック" charset="0"/>
              </a:rPr>
              <a:t>Now we are orchestrating module execution!</a:t>
            </a:r>
          </a:p>
          <a:p>
            <a:pPr>
              <a:spcBef>
                <a:spcPct val="20000"/>
              </a:spcBef>
            </a:pPr>
            <a:endParaRPr lang="en-US" sz="1600" dirty="0">
              <a:solidFill>
                <a:srgbClr val="505050"/>
              </a:solidFill>
              <a:latin typeface="Helvetica"/>
              <a:ea typeface="ＭＳ Ｐゴシック" charset="0"/>
            </a:endParaRPr>
          </a:p>
          <a:p>
            <a:pPr>
              <a:spcBef>
                <a:spcPct val="20000"/>
              </a:spcBef>
            </a:pPr>
            <a:endParaRPr lang="en-US" sz="1600" dirty="0">
              <a:solidFill>
                <a:srgbClr val="505050"/>
              </a:solidFill>
              <a:latin typeface="Helvetica"/>
              <a:ea typeface="ＭＳ Ｐゴシック" charset="0"/>
            </a:endParaRPr>
          </a:p>
          <a:p>
            <a:pPr>
              <a:spcBef>
                <a:spcPct val="20000"/>
              </a:spcBef>
            </a:pPr>
            <a:endParaRPr lang="en-US" sz="1600" dirty="0">
              <a:solidFill>
                <a:srgbClr val="505050"/>
              </a:solidFill>
              <a:latin typeface="Helvetica"/>
              <a:ea typeface="ＭＳ Ｐゴシック" charset="0"/>
            </a:endParaRPr>
          </a:p>
          <a:p>
            <a:pPr>
              <a:spcBef>
                <a:spcPct val="20000"/>
              </a:spcBef>
            </a:pPr>
            <a:endParaRPr lang="en-US" sz="1600" dirty="0">
              <a:solidFill>
                <a:srgbClr val="505050"/>
              </a:solidFill>
              <a:latin typeface="Helvetica"/>
              <a:ea typeface="ＭＳ Ｐゴシック" charset="0"/>
            </a:endParaRPr>
          </a:p>
          <a:p>
            <a:pPr>
              <a:spcBef>
                <a:spcPct val="20000"/>
              </a:spcBef>
            </a:pPr>
            <a:r>
              <a:rPr lang="en-US" sz="1600" dirty="0">
                <a:solidFill>
                  <a:srgbClr val="505050"/>
                </a:solidFill>
                <a:latin typeface="Helvetica"/>
                <a:ea typeface="ＭＳ Ｐゴシック" charset="0"/>
              </a:rPr>
              <a:t>What is this magic!?</a:t>
            </a:r>
          </a:p>
          <a:p>
            <a:pPr>
              <a:spcBef>
                <a:spcPct val="20000"/>
              </a:spcBef>
            </a:pPr>
            <a:r>
              <a:rPr lang="en-US" sz="1600" dirty="0">
                <a:solidFill>
                  <a:srgbClr val="505050"/>
                </a:solidFill>
                <a:latin typeface="Helvetica"/>
                <a:ea typeface="ＭＳ Ｐゴシック" charset="0"/>
              </a:rPr>
              <a:t>”webservers” and “databases” are are inventories of remote hosts.</a:t>
            </a:r>
          </a:p>
        </p:txBody>
      </p:sp>
      <p:pic>
        <p:nvPicPr>
          <p:cNvPr id="5" name="Picture 4">
            <a:extLst>
              <a:ext uri="{FF2B5EF4-FFF2-40B4-BE49-F238E27FC236}">
                <a16:creationId xmlns:a16="http://schemas.microsoft.com/office/drawing/2014/main" id="{A16449C5-CA65-9347-814A-D62E206698E8}"/>
              </a:ext>
            </a:extLst>
          </p:cNvPr>
          <p:cNvPicPr>
            <a:picLocks noChangeAspect="1"/>
          </p:cNvPicPr>
          <p:nvPr/>
        </p:nvPicPr>
        <p:blipFill rotWithShape="1">
          <a:blip r:embed="rId3"/>
          <a:srcRect l="6191" t="5539" r="5787" b="5443"/>
          <a:stretch/>
        </p:blipFill>
        <p:spPr>
          <a:xfrm>
            <a:off x="5408991" y="188814"/>
            <a:ext cx="2560166" cy="4057510"/>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60E1D61-ED30-3C49-B993-D19B7623A81C}"/>
                  </a:ext>
                </a:extLst>
              </p14:cNvPr>
              <p14:cNvContentPartPr/>
              <p14:nvPr/>
            </p14:nvContentPartPr>
            <p14:xfrm>
              <a:off x="5738864" y="515965"/>
              <a:ext cx="478800" cy="23760"/>
            </p14:xfrm>
          </p:contentPart>
        </mc:Choice>
        <mc:Fallback xmlns="">
          <p:pic>
            <p:nvPicPr>
              <p:cNvPr id="11" name="Ink 10">
                <a:extLst>
                  <a:ext uri="{FF2B5EF4-FFF2-40B4-BE49-F238E27FC236}">
                    <a16:creationId xmlns:a16="http://schemas.microsoft.com/office/drawing/2014/main" id="{160E1D61-ED30-3C49-B993-D19B7623A81C}"/>
                  </a:ext>
                </a:extLst>
              </p:cNvPr>
              <p:cNvPicPr/>
              <p:nvPr/>
            </p:nvPicPr>
            <p:blipFill>
              <a:blip r:embed="rId5"/>
              <a:stretch>
                <a:fillRect/>
              </a:stretch>
            </p:blipFill>
            <p:spPr>
              <a:xfrm>
                <a:off x="5730224" y="506965"/>
                <a:ext cx="4964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A65C64E5-6616-3541-892C-F0468C064ADA}"/>
                  </a:ext>
                </a:extLst>
              </p14:cNvPr>
              <p14:cNvContentPartPr/>
              <p14:nvPr/>
            </p14:nvContentPartPr>
            <p14:xfrm>
              <a:off x="5738864" y="2458335"/>
              <a:ext cx="389160" cy="15120"/>
            </p14:xfrm>
          </p:contentPart>
        </mc:Choice>
        <mc:Fallback xmlns="">
          <p:pic>
            <p:nvPicPr>
              <p:cNvPr id="13" name="Ink 12">
                <a:extLst>
                  <a:ext uri="{FF2B5EF4-FFF2-40B4-BE49-F238E27FC236}">
                    <a16:creationId xmlns:a16="http://schemas.microsoft.com/office/drawing/2014/main" id="{A65C64E5-6616-3541-892C-F0468C064ADA}"/>
                  </a:ext>
                </a:extLst>
              </p:cNvPr>
              <p:cNvPicPr/>
              <p:nvPr/>
            </p:nvPicPr>
            <p:blipFill>
              <a:blip r:embed="rId7"/>
              <a:stretch>
                <a:fillRect/>
              </a:stretch>
            </p:blipFill>
            <p:spPr>
              <a:xfrm>
                <a:off x="5729864" y="2449335"/>
                <a:ext cx="406800" cy="32760"/>
              </a:xfrm>
              <a:prstGeom prst="rect">
                <a:avLst/>
              </a:prstGeom>
            </p:spPr>
          </p:pic>
        </mc:Fallback>
      </mc:AlternateContent>
      <p:sp>
        <p:nvSpPr>
          <p:cNvPr id="17" name="TextBox 16">
            <a:extLst>
              <a:ext uri="{FF2B5EF4-FFF2-40B4-BE49-F238E27FC236}">
                <a16:creationId xmlns:a16="http://schemas.microsoft.com/office/drawing/2014/main" id="{3CF01955-1433-C44A-92EF-31533572FCD5}"/>
              </a:ext>
            </a:extLst>
          </p:cNvPr>
          <p:cNvSpPr txBox="1"/>
          <p:nvPr/>
        </p:nvSpPr>
        <p:spPr>
          <a:xfrm>
            <a:off x="222250" y="4246323"/>
            <a:ext cx="8693148" cy="369332"/>
          </a:xfrm>
          <a:prstGeom prst="rect">
            <a:avLst/>
          </a:prstGeom>
          <a:noFill/>
        </p:spPr>
        <p:txBody>
          <a:bodyPr wrap="square" rtlCol="0">
            <a:spAutoFit/>
          </a:bodyPr>
          <a:lstStyle/>
          <a:p>
            <a:pPr algn="ctr"/>
            <a:r>
              <a:rPr lang="en-US" sz="1800" dirty="0">
                <a:hlinkClick r:id="rId8"/>
              </a:rPr>
              <a:t>https://</a:t>
            </a:r>
            <a:r>
              <a:rPr lang="en-US" sz="1800" dirty="0" err="1">
                <a:hlinkClick r:id="rId8"/>
              </a:rPr>
              <a:t>docs.ansible.com</a:t>
            </a:r>
            <a:r>
              <a:rPr lang="en-US" sz="1800" dirty="0">
                <a:hlinkClick r:id="rId8"/>
              </a:rPr>
              <a:t>/ansible/latest/</a:t>
            </a:r>
            <a:r>
              <a:rPr lang="en-US" sz="1800" dirty="0" err="1">
                <a:hlinkClick r:id="rId8"/>
              </a:rPr>
              <a:t>user_guide</a:t>
            </a:r>
            <a:r>
              <a:rPr lang="en-US" sz="1800" dirty="0">
                <a:hlinkClick r:id="rId8"/>
              </a:rPr>
              <a:t>/</a:t>
            </a:r>
            <a:r>
              <a:rPr lang="en-US" sz="1800" dirty="0" err="1">
                <a:hlinkClick r:id="rId8"/>
              </a:rPr>
              <a:t>playbooks_intro.html</a:t>
            </a:r>
            <a:endParaRPr lang="en-US" sz="1800" dirty="0"/>
          </a:p>
        </p:txBody>
      </p:sp>
    </p:spTree>
    <p:extLst>
      <p:ext uri="{BB962C8B-B14F-4D97-AF65-F5344CB8AC3E}">
        <p14:creationId xmlns:p14="http://schemas.microsoft.com/office/powerpoint/2010/main" val="139755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How does Ansible work? – Inventory</a:t>
            </a:r>
          </a:p>
        </p:txBody>
      </p:sp>
      <p:sp>
        <p:nvSpPr>
          <p:cNvPr id="16" name="TextBox 15">
            <a:extLst>
              <a:ext uri="{FF2B5EF4-FFF2-40B4-BE49-F238E27FC236}">
                <a16:creationId xmlns:a16="http://schemas.microsoft.com/office/drawing/2014/main" id="{C55F85D0-3470-B848-AAFE-037842FD3BA3}"/>
              </a:ext>
            </a:extLst>
          </p:cNvPr>
          <p:cNvSpPr txBox="1"/>
          <p:nvPr/>
        </p:nvSpPr>
        <p:spPr>
          <a:xfrm>
            <a:off x="228600" y="609113"/>
            <a:ext cx="4343400" cy="3145476"/>
          </a:xfrm>
          <a:prstGeom prst="rect">
            <a:avLst/>
          </a:prstGeom>
          <a:noFill/>
        </p:spPr>
        <p:txBody>
          <a:bodyPr wrap="square" rtlCol="0">
            <a:spAutoFit/>
          </a:bodyPr>
          <a:lstStyle/>
          <a:p>
            <a:pPr marL="285750" indent="-285750">
              <a:spcBef>
                <a:spcPct val="20000"/>
              </a:spcBef>
              <a:buFont typeface="Arial" panose="020B0604020202020204" pitchFamily="34" charset="0"/>
              <a:buChar char="•"/>
            </a:pPr>
            <a:r>
              <a:rPr lang="en-US" sz="1600" dirty="0">
                <a:solidFill>
                  <a:srgbClr val="505050"/>
                </a:solidFill>
                <a:latin typeface="Helvetica"/>
                <a:ea typeface="ＭＳ Ｐゴシック" charset="0"/>
              </a:rPr>
              <a:t>Groups allow for aliasing lists of targets</a:t>
            </a:r>
          </a:p>
          <a:p>
            <a:pPr marL="285750" indent="-285750">
              <a:spcBef>
                <a:spcPct val="20000"/>
              </a:spcBef>
              <a:buFont typeface="Arial" panose="020B0604020202020204" pitchFamily="34" charset="0"/>
              <a:buChar char="•"/>
            </a:pPr>
            <a:r>
              <a:rPr lang="en-US" sz="1600" dirty="0">
                <a:solidFill>
                  <a:srgbClr val="505050"/>
                </a:solidFill>
                <a:latin typeface="Helvetica"/>
                <a:ea typeface="ＭＳ Ｐゴシック" charset="0"/>
              </a:rPr>
              <a:t>Hosts can be in multiple groups</a:t>
            </a:r>
          </a:p>
          <a:p>
            <a:pPr marL="285750" indent="-285750">
              <a:spcBef>
                <a:spcPct val="20000"/>
              </a:spcBef>
              <a:buFont typeface="Arial" panose="020B0604020202020204" pitchFamily="34" charset="0"/>
              <a:buChar char="•"/>
            </a:pPr>
            <a:r>
              <a:rPr lang="en-US" sz="1600" dirty="0">
                <a:solidFill>
                  <a:srgbClr val="505050"/>
                </a:solidFill>
                <a:latin typeface="Helvetica"/>
                <a:ea typeface="ＭＳ Ｐゴシック" charset="0"/>
              </a:rPr>
              <a:t>Hosts with a common naming scheme can be added using the range syntax</a:t>
            </a:r>
          </a:p>
          <a:p>
            <a:pPr marL="742950" lvl="1" indent="-285750">
              <a:spcBef>
                <a:spcPct val="20000"/>
              </a:spcBef>
              <a:buFont typeface="Arial" panose="020B0604020202020204" pitchFamily="34" charset="0"/>
              <a:buChar char="•"/>
            </a:pPr>
            <a:r>
              <a:rPr lang="en-US" sz="1600" dirty="0">
                <a:solidFill>
                  <a:srgbClr val="505050"/>
                </a:solidFill>
                <a:latin typeface="Helvetica"/>
                <a:ea typeface="ＭＳ Ｐゴシック" charset="0"/>
              </a:rPr>
              <a:t>This syntax also allows for a stride e.g. clx[01:80:2] odd CLXs </a:t>
            </a:r>
          </a:p>
          <a:p>
            <a:pPr marL="285750" indent="-285750">
              <a:spcBef>
                <a:spcPct val="20000"/>
              </a:spcBef>
              <a:buFont typeface="Arial" panose="020B0604020202020204" pitchFamily="34" charset="0"/>
              <a:buChar char="•"/>
            </a:pPr>
            <a:r>
              <a:rPr lang="en-US" sz="1600" dirty="0">
                <a:solidFill>
                  <a:srgbClr val="505050"/>
                </a:solidFill>
                <a:latin typeface="Helvetica"/>
                <a:ea typeface="ＭＳ Ｐゴシック" charset="0"/>
              </a:rPr>
              <a:t>Ansible command line allows for pattern matching and sub-selection from inventory</a:t>
            </a:r>
          </a:p>
          <a:p>
            <a:pPr marL="742950" lvl="1" indent="-285750">
              <a:spcBef>
                <a:spcPct val="20000"/>
              </a:spcBef>
              <a:buFont typeface="Arial" panose="020B0604020202020204" pitchFamily="34" charset="0"/>
              <a:buChar char="•"/>
            </a:pPr>
            <a:r>
              <a:rPr lang="en-US" sz="1600" dirty="0">
                <a:solidFill>
                  <a:srgbClr val="505050"/>
                </a:solidFill>
                <a:latin typeface="Helvetica"/>
                <a:ea typeface="ＭＳ Ｐゴシック" charset="0"/>
              </a:rPr>
              <a:t>Multiple hosts/groups – </a:t>
            </a:r>
            <a:r>
              <a:rPr lang="en-US" sz="1600" dirty="0" err="1">
                <a:solidFill>
                  <a:srgbClr val="505050"/>
                </a:solidFill>
                <a:latin typeface="Helvetica"/>
                <a:ea typeface="ＭＳ Ｐゴシック" charset="0"/>
              </a:rPr>
              <a:t>dses:dpes</a:t>
            </a:r>
            <a:endParaRPr lang="en-US" sz="1600" dirty="0">
              <a:solidFill>
                <a:srgbClr val="505050"/>
              </a:solidFill>
              <a:latin typeface="Helvetica"/>
              <a:ea typeface="ＭＳ Ｐゴシック" charset="0"/>
            </a:endParaRPr>
          </a:p>
          <a:p>
            <a:pPr marL="742950" lvl="1" indent="-285750">
              <a:spcBef>
                <a:spcPct val="20000"/>
              </a:spcBef>
              <a:buFont typeface="Arial" panose="020B0604020202020204" pitchFamily="34" charset="0"/>
              <a:buChar char="•"/>
            </a:pPr>
            <a:r>
              <a:rPr lang="en-US" sz="1600" dirty="0">
                <a:solidFill>
                  <a:srgbClr val="505050"/>
                </a:solidFill>
                <a:latin typeface="Helvetica"/>
                <a:ea typeface="ＭＳ Ｐゴシック" charset="0"/>
              </a:rPr>
              <a:t>Exclude – </a:t>
            </a:r>
            <a:r>
              <a:rPr lang="en-US" sz="1600" dirty="0" err="1">
                <a:solidFill>
                  <a:srgbClr val="505050"/>
                </a:solidFill>
                <a:latin typeface="Helvetica"/>
                <a:ea typeface="ＭＳ Ｐゴシック" charset="0"/>
              </a:rPr>
              <a:t>daes</a:t>
            </a:r>
            <a:r>
              <a:rPr lang="en-US" sz="1600" dirty="0">
                <a:solidFill>
                  <a:srgbClr val="505050"/>
                </a:solidFill>
                <a:latin typeface="Helvetica"/>
                <a:ea typeface="ＭＳ Ｐゴシック" charset="0"/>
              </a:rPr>
              <a:t>:!</a:t>
            </a:r>
            <a:r>
              <a:rPr lang="en-US" sz="1600" dirty="0" err="1">
                <a:solidFill>
                  <a:srgbClr val="505050"/>
                </a:solidFill>
                <a:latin typeface="Helvetica"/>
                <a:ea typeface="ＭＳ Ｐゴシック" charset="0"/>
              </a:rPr>
              <a:t>dpms</a:t>
            </a:r>
            <a:endParaRPr lang="en-US" sz="1600" dirty="0">
              <a:solidFill>
                <a:srgbClr val="505050"/>
              </a:solidFill>
              <a:latin typeface="Helvetica"/>
              <a:ea typeface="ＭＳ Ｐゴシック" charset="0"/>
            </a:endParaRPr>
          </a:p>
          <a:p>
            <a:pPr marL="742950" lvl="1" indent="-285750">
              <a:spcBef>
                <a:spcPct val="20000"/>
              </a:spcBef>
              <a:buFont typeface="Arial" panose="020B0604020202020204" pitchFamily="34" charset="0"/>
              <a:buChar char="•"/>
            </a:pPr>
            <a:r>
              <a:rPr lang="en-US" sz="1600" dirty="0">
                <a:solidFill>
                  <a:srgbClr val="505050"/>
                </a:solidFill>
                <a:latin typeface="Helvetica"/>
                <a:ea typeface="ＭＳ Ｐゴシック" charset="0"/>
              </a:rPr>
              <a:t>Intersection – </a:t>
            </a:r>
            <a:r>
              <a:rPr lang="en-US" sz="1600" dirty="0" err="1">
                <a:solidFill>
                  <a:srgbClr val="505050"/>
                </a:solidFill>
                <a:latin typeface="Helvetica"/>
                <a:ea typeface="ＭＳ Ｐゴシック" charset="0"/>
              </a:rPr>
              <a:t>dces</a:t>
            </a:r>
            <a:r>
              <a:rPr lang="en-US" sz="1600" dirty="0">
                <a:solidFill>
                  <a:srgbClr val="505050"/>
                </a:solidFill>
                <a:latin typeface="Helvetica"/>
                <a:ea typeface="ＭＳ Ｐゴシック" charset="0"/>
              </a:rPr>
              <a:t>:&amp;</a:t>
            </a:r>
            <a:r>
              <a:rPr lang="en-US" sz="1600" dirty="0" err="1">
                <a:solidFill>
                  <a:srgbClr val="505050"/>
                </a:solidFill>
                <a:latin typeface="Helvetica"/>
                <a:ea typeface="ＭＳ Ｐゴシック" charset="0"/>
              </a:rPr>
              <a:t>dpms_test</a:t>
            </a:r>
            <a:endParaRPr lang="en-US" sz="1600" dirty="0">
              <a:solidFill>
                <a:srgbClr val="505050"/>
              </a:solidFill>
              <a:latin typeface="Helvetica"/>
              <a:ea typeface="ＭＳ Ｐゴシック" charset="0"/>
            </a:endParaRPr>
          </a:p>
        </p:txBody>
      </p:sp>
      <p:pic>
        <p:nvPicPr>
          <p:cNvPr id="3" name="Picture 2">
            <a:extLst>
              <a:ext uri="{FF2B5EF4-FFF2-40B4-BE49-F238E27FC236}">
                <a16:creationId xmlns:a16="http://schemas.microsoft.com/office/drawing/2014/main" id="{60A8F040-A376-2448-A275-EF7AB6D2F875}"/>
              </a:ext>
            </a:extLst>
          </p:cNvPr>
          <p:cNvPicPr>
            <a:picLocks noChangeAspect="1"/>
          </p:cNvPicPr>
          <p:nvPr/>
        </p:nvPicPr>
        <p:blipFill rotWithShape="1">
          <a:blip r:embed="rId3"/>
          <a:srcRect l="6342" t="6756" r="6426" b="6775"/>
          <a:stretch/>
        </p:blipFill>
        <p:spPr>
          <a:xfrm>
            <a:off x="5930837" y="188814"/>
            <a:ext cx="2775841" cy="3660431"/>
          </a:xfrm>
          <a:prstGeom prst="rect">
            <a:avLst/>
          </a:prstGeom>
        </p:spPr>
      </p:pic>
      <p:sp>
        <p:nvSpPr>
          <p:cNvPr id="11" name="TextBox 10">
            <a:extLst>
              <a:ext uri="{FF2B5EF4-FFF2-40B4-BE49-F238E27FC236}">
                <a16:creationId xmlns:a16="http://schemas.microsoft.com/office/drawing/2014/main" id="{F9FC5BF6-9E09-704F-A342-7E5C84C33EEA}"/>
              </a:ext>
            </a:extLst>
          </p:cNvPr>
          <p:cNvSpPr txBox="1"/>
          <p:nvPr/>
        </p:nvSpPr>
        <p:spPr>
          <a:xfrm>
            <a:off x="231447" y="3843456"/>
            <a:ext cx="8289701" cy="307777"/>
          </a:xfrm>
          <a:prstGeom prst="rect">
            <a:avLst/>
          </a:prstGeom>
          <a:noFill/>
        </p:spPr>
        <p:txBody>
          <a:bodyPr wrap="square" rtlCol="0">
            <a:spAutoFit/>
          </a:bodyPr>
          <a:lstStyle/>
          <a:p>
            <a:pPr>
              <a:spcBef>
                <a:spcPct val="20000"/>
              </a:spcBef>
            </a:pPr>
            <a:r>
              <a:rPr lang="en-US" sz="1400" dirty="0">
                <a:solidFill>
                  <a:srgbClr val="505050"/>
                </a:solidFill>
                <a:latin typeface="Menlo" panose="020B0609030804020204" pitchFamily="49" charset="0"/>
                <a:ea typeface="Menlo" panose="020B0609030804020204" pitchFamily="49" charset="0"/>
                <a:cs typeface="Menlo" panose="020B0609030804020204" pitchFamily="49" charset="0"/>
              </a:rPr>
              <a:t>  &gt; ansible-playbook test-</a:t>
            </a:r>
            <a:r>
              <a:rPr lang="en-US" sz="1400" dirty="0" err="1">
                <a:solidFill>
                  <a:srgbClr val="505050"/>
                </a:solidFill>
                <a:latin typeface="Menlo" panose="020B0609030804020204" pitchFamily="49" charset="0"/>
                <a:ea typeface="Menlo" panose="020B0609030804020204" pitchFamily="49" charset="0"/>
                <a:cs typeface="Menlo" panose="020B0609030804020204" pitchFamily="49" charset="0"/>
              </a:rPr>
              <a:t>playbook.yaml</a:t>
            </a:r>
            <a:r>
              <a:rPr lang="en-US" sz="1400" dirty="0">
                <a:solidFill>
                  <a:srgbClr val="505050"/>
                </a:solidFill>
                <a:latin typeface="Menlo" panose="020B0609030804020204" pitchFamily="49" charset="0"/>
                <a:ea typeface="Menlo" panose="020B0609030804020204" pitchFamily="49" charset="0"/>
                <a:cs typeface="Menlo" panose="020B0609030804020204" pitchFamily="49" charset="0"/>
              </a:rPr>
              <a:t> --limit ‘all:!</a:t>
            </a:r>
            <a:r>
              <a:rPr lang="en-US" sz="1400" dirty="0" err="1">
                <a:solidFill>
                  <a:srgbClr val="505050"/>
                </a:solidFill>
                <a:latin typeface="Menlo" panose="020B0609030804020204" pitchFamily="49" charset="0"/>
                <a:ea typeface="Menlo" panose="020B0609030804020204" pitchFamily="49" charset="0"/>
                <a:cs typeface="Menlo" panose="020B0609030804020204" pitchFamily="49" charset="0"/>
              </a:rPr>
              <a:t>clxs_test</a:t>
            </a:r>
            <a:r>
              <a:rPr lang="en-US" sz="1400" dirty="0">
                <a:solidFill>
                  <a:srgbClr val="505050"/>
                </a:solidFill>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505050"/>
                </a:solidFill>
                <a:latin typeface="Menlo" panose="020B0609030804020204" pitchFamily="49" charset="0"/>
                <a:ea typeface="Menlo" panose="020B0609030804020204" pitchFamily="49" charset="0"/>
                <a:cs typeface="Menlo" panose="020B0609030804020204" pitchFamily="49" charset="0"/>
              </a:rPr>
              <a:t>dpms_test</a:t>
            </a:r>
            <a:r>
              <a:rPr lang="en-US" sz="1400" dirty="0">
                <a:solidFill>
                  <a:srgbClr val="505050"/>
                </a:solidFill>
                <a:latin typeface="Menlo" panose="020B0609030804020204" pitchFamily="49" charset="0"/>
                <a:ea typeface="Menlo" panose="020B0609030804020204" pitchFamily="49" charset="0"/>
                <a:cs typeface="Menlo" panose="020B0609030804020204" pitchFamily="49" charset="0"/>
              </a:rPr>
              <a:t>’ </a:t>
            </a:r>
          </a:p>
        </p:txBody>
      </p:sp>
      <p:sp>
        <p:nvSpPr>
          <p:cNvPr id="12" name="TextBox 11">
            <a:extLst>
              <a:ext uri="{FF2B5EF4-FFF2-40B4-BE49-F238E27FC236}">
                <a16:creationId xmlns:a16="http://schemas.microsoft.com/office/drawing/2014/main" id="{21715CBA-8BA9-4448-B33F-0BEEACECEE8B}"/>
              </a:ext>
            </a:extLst>
          </p:cNvPr>
          <p:cNvSpPr txBox="1"/>
          <p:nvPr/>
        </p:nvSpPr>
        <p:spPr>
          <a:xfrm>
            <a:off x="222250" y="4246323"/>
            <a:ext cx="8693148" cy="369332"/>
          </a:xfrm>
          <a:prstGeom prst="rect">
            <a:avLst/>
          </a:prstGeom>
          <a:noFill/>
        </p:spPr>
        <p:txBody>
          <a:bodyPr wrap="square" rtlCol="0">
            <a:spAutoFit/>
          </a:bodyPr>
          <a:lstStyle/>
          <a:p>
            <a:pPr algn="ctr"/>
            <a:r>
              <a:rPr lang="en-US" sz="1800" dirty="0">
                <a:hlinkClick r:id="rId4"/>
              </a:rPr>
              <a:t>https://</a:t>
            </a:r>
            <a:r>
              <a:rPr lang="en-US" sz="1800" dirty="0" err="1">
                <a:hlinkClick r:id="rId4"/>
              </a:rPr>
              <a:t>docs.ansible.com</a:t>
            </a:r>
            <a:r>
              <a:rPr lang="en-US" sz="1800" dirty="0">
                <a:hlinkClick r:id="rId4"/>
              </a:rPr>
              <a:t>/ansible/latest/network/</a:t>
            </a:r>
            <a:r>
              <a:rPr lang="en-US" sz="1800" dirty="0" err="1">
                <a:hlinkClick r:id="rId4"/>
              </a:rPr>
              <a:t>getting_started</a:t>
            </a:r>
            <a:r>
              <a:rPr lang="en-US" sz="1800" dirty="0">
                <a:hlinkClick r:id="rId4"/>
              </a:rPr>
              <a:t>/</a:t>
            </a:r>
            <a:r>
              <a:rPr lang="en-US" sz="1800" dirty="0" err="1">
                <a:hlinkClick r:id="rId4"/>
              </a:rPr>
              <a:t>first_inventory.html</a:t>
            </a:r>
            <a:endParaRPr lang="en-US" sz="1800" dirty="0"/>
          </a:p>
        </p:txBody>
      </p:sp>
    </p:spTree>
    <p:extLst>
      <p:ext uri="{BB962C8B-B14F-4D97-AF65-F5344CB8AC3E}">
        <p14:creationId xmlns:p14="http://schemas.microsoft.com/office/powerpoint/2010/main" val="1533353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How does Ansible work? – Ad-hoc commands</a:t>
            </a:r>
          </a:p>
        </p:txBody>
      </p:sp>
      <p:sp>
        <p:nvSpPr>
          <p:cNvPr id="16" name="TextBox 15">
            <a:extLst>
              <a:ext uri="{FF2B5EF4-FFF2-40B4-BE49-F238E27FC236}">
                <a16:creationId xmlns:a16="http://schemas.microsoft.com/office/drawing/2014/main" id="{C55F85D0-3470-B848-AAFE-037842FD3BA3}"/>
              </a:ext>
            </a:extLst>
          </p:cNvPr>
          <p:cNvSpPr txBox="1"/>
          <p:nvPr/>
        </p:nvSpPr>
        <p:spPr>
          <a:xfrm>
            <a:off x="228600" y="670562"/>
            <a:ext cx="8686800" cy="929485"/>
          </a:xfrm>
          <a:prstGeom prst="rect">
            <a:avLst/>
          </a:prstGeom>
          <a:noFill/>
        </p:spPr>
        <p:txBody>
          <a:bodyPr wrap="square" rtlCol="0">
            <a:spAutoFit/>
          </a:bodyPr>
          <a:lstStyle/>
          <a:p>
            <a:pPr>
              <a:spcBef>
                <a:spcPct val="20000"/>
              </a:spcBef>
            </a:pPr>
            <a:r>
              <a:rPr lang="en-US" sz="1600" dirty="0">
                <a:solidFill>
                  <a:srgbClr val="505050"/>
                </a:solidFill>
                <a:latin typeface="Helvetica"/>
                <a:ea typeface="ＭＳ Ｐゴシック" charset="0"/>
              </a:rPr>
              <a:t>“Playbooks seem cumbersome for simple tasks”</a:t>
            </a:r>
          </a:p>
          <a:p>
            <a:pPr>
              <a:spcBef>
                <a:spcPct val="20000"/>
              </a:spcBef>
            </a:pPr>
            <a:endParaRPr lang="en-US" sz="1600" dirty="0">
              <a:solidFill>
                <a:srgbClr val="505050"/>
              </a:solidFill>
              <a:latin typeface="Helvetica"/>
              <a:ea typeface="ＭＳ Ｐゴシック" charset="0"/>
            </a:endParaRPr>
          </a:p>
          <a:p>
            <a:pPr>
              <a:spcBef>
                <a:spcPct val="20000"/>
              </a:spcBef>
            </a:pPr>
            <a:r>
              <a:rPr lang="en-US" sz="1600" dirty="0">
                <a:solidFill>
                  <a:srgbClr val="505050"/>
                </a:solidFill>
                <a:latin typeface="Helvetica"/>
                <a:ea typeface="ＭＳ Ｐゴシック" charset="0"/>
              </a:rPr>
              <a:t>Ad-hoc commands allow basic commands using Ansible inventories. </a:t>
            </a:r>
          </a:p>
        </p:txBody>
      </p:sp>
      <p:sp>
        <p:nvSpPr>
          <p:cNvPr id="17" name="TextBox 16">
            <a:extLst>
              <a:ext uri="{FF2B5EF4-FFF2-40B4-BE49-F238E27FC236}">
                <a16:creationId xmlns:a16="http://schemas.microsoft.com/office/drawing/2014/main" id="{7B6A3B90-82FD-AF4D-B2FC-27FC3D5E41CC}"/>
              </a:ext>
            </a:extLst>
          </p:cNvPr>
          <p:cNvSpPr txBox="1"/>
          <p:nvPr/>
        </p:nvSpPr>
        <p:spPr>
          <a:xfrm>
            <a:off x="231446" y="1906659"/>
            <a:ext cx="5997076" cy="307777"/>
          </a:xfrm>
          <a:prstGeom prst="rect">
            <a:avLst/>
          </a:prstGeom>
          <a:noFill/>
        </p:spPr>
        <p:txBody>
          <a:bodyPr wrap="square" rtlCol="0">
            <a:spAutoFit/>
          </a:bodyPr>
          <a:lstStyle/>
          <a:p>
            <a:pPr>
              <a:spcBef>
                <a:spcPct val="20000"/>
              </a:spcBef>
            </a:pPr>
            <a:r>
              <a:rPr lang="en-US" sz="1400" dirty="0">
                <a:solidFill>
                  <a:srgbClr val="505050"/>
                </a:solidFill>
                <a:latin typeface="Menlo" panose="020B0609030804020204" pitchFamily="49" charset="0"/>
                <a:ea typeface="Menlo" panose="020B0609030804020204" pitchFamily="49" charset="0"/>
                <a:cs typeface="Menlo" panose="020B0609030804020204" pitchFamily="49" charset="0"/>
              </a:rPr>
              <a:t>  &gt; ansible </a:t>
            </a:r>
            <a:r>
              <a:rPr lang="en-US" sz="1400" dirty="0" err="1">
                <a:solidFill>
                  <a:srgbClr val="505050"/>
                </a:solidFill>
                <a:latin typeface="Menlo" panose="020B0609030804020204" pitchFamily="49" charset="0"/>
                <a:ea typeface="Menlo" panose="020B0609030804020204" pitchFamily="49" charset="0"/>
                <a:cs typeface="Menlo" panose="020B0609030804020204" pitchFamily="49" charset="0"/>
              </a:rPr>
              <a:t>daes</a:t>
            </a:r>
            <a:r>
              <a:rPr lang="en-US" sz="1400" dirty="0">
                <a:solidFill>
                  <a:srgbClr val="505050"/>
                </a:solidFill>
                <a:latin typeface="Menlo" panose="020B0609030804020204" pitchFamily="49" charset="0"/>
                <a:ea typeface="Menlo" panose="020B0609030804020204" pitchFamily="49" charset="0"/>
                <a:cs typeface="Menlo" panose="020B0609030804020204" pitchFamily="49" charset="0"/>
              </a:rPr>
              <a:t> -a “/</a:t>
            </a:r>
            <a:r>
              <a:rPr lang="en-US" sz="1400" dirty="0" err="1">
                <a:solidFill>
                  <a:srgbClr val="505050"/>
                </a:solidFill>
                <a:latin typeface="Menlo" panose="020B0609030804020204" pitchFamily="49" charset="0"/>
                <a:ea typeface="Menlo" panose="020B0609030804020204" pitchFamily="49" charset="0"/>
                <a:cs typeface="Menlo" panose="020B0609030804020204" pitchFamily="49" charset="0"/>
              </a:rPr>
              <a:t>sbin</a:t>
            </a:r>
            <a:r>
              <a:rPr lang="en-US" sz="1400" dirty="0">
                <a:solidFill>
                  <a:srgbClr val="505050"/>
                </a:solidFill>
                <a:latin typeface="Menlo" panose="020B0609030804020204" pitchFamily="49" charset="0"/>
                <a:ea typeface="Menlo" panose="020B0609030804020204" pitchFamily="49" charset="0"/>
                <a:cs typeface="Menlo" panose="020B0609030804020204" pitchFamily="49" charset="0"/>
              </a:rPr>
              <a:t>/shutdown”</a:t>
            </a:r>
          </a:p>
        </p:txBody>
      </p:sp>
      <p:sp>
        <p:nvSpPr>
          <p:cNvPr id="2" name="Rectangle 1">
            <a:extLst>
              <a:ext uri="{FF2B5EF4-FFF2-40B4-BE49-F238E27FC236}">
                <a16:creationId xmlns:a16="http://schemas.microsoft.com/office/drawing/2014/main" id="{6E69AD86-D71D-884B-8ACE-DFE83328CB65}"/>
              </a:ext>
            </a:extLst>
          </p:cNvPr>
          <p:cNvSpPr/>
          <p:nvPr/>
        </p:nvSpPr>
        <p:spPr>
          <a:xfrm>
            <a:off x="228600" y="3418609"/>
            <a:ext cx="6262117" cy="307777"/>
          </a:xfrm>
          <a:prstGeom prst="rect">
            <a:avLst/>
          </a:prstGeom>
        </p:spPr>
        <p:txBody>
          <a:bodyPr wrap="square">
            <a:spAutoFit/>
          </a:bodyPr>
          <a:lstStyle/>
          <a:p>
            <a:pPr>
              <a:spcBef>
                <a:spcPct val="20000"/>
              </a:spcBef>
            </a:pPr>
            <a:r>
              <a:rPr lang="en-US" sz="1400" dirty="0">
                <a:solidFill>
                  <a:srgbClr val="505050"/>
                </a:solidFill>
                <a:latin typeface="Menlo" panose="020B0609030804020204" pitchFamily="49" charset="0"/>
                <a:ea typeface="Menlo" panose="020B0609030804020204" pitchFamily="49" charset="0"/>
                <a:cs typeface="Menlo" panose="020B0609030804020204" pitchFamily="49" charset="0"/>
              </a:rPr>
              <a:t>  &gt; ansible </a:t>
            </a:r>
            <a:r>
              <a:rPr lang="en-US" sz="1400" dirty="0" err="1">
                <a:solidFill>
                  <a:srgbClr val="505050"/>
                </a:solidFill>
                <a:latin typeface="Menlo" panose="020B0609030804020204" pitchFamily="49" charset="0"/>
                <a:ea typeface="Menlo" panose="020B0609030804020204" pitchFamily="49" charset="0"/>
                <a:cs typeface="Menlo" panose="020B0609030804020204" pitchFamily="49" charset="0"/>
              </a:rPr>
              <a:t>daes</a:t>
            </a:r>
            <a:r>
              <a:rPr lang="en-US" sz="1400" dirty="0">
                <a:solidFill>
                  <a:srgbClr val="505050"/>
                </a:solidFill>
                <a:latin typeface="Menlo" panose="020B0609030804020204" pitchFamily="49" charset="0"/>
                <a:ea typeface="Menlo" panose="020B0609030804020204" pitchFamily="49" charset="0"/>
                <a:cs typeface="Menlo" panose="020B0609030804020204" pitchFamily="49" charset="0"/>
              </a:rPr>
              <a:t> –m user –a “name=beau state=absent”</a:t>
            </a:r>
          </a:p>
        </p:txBody>
      </p:sp>
      <p:sp>
        <p:nvSpPr>
          <p:cNvPr id="11" name="TextBox 10">
            <a:extLst>
              <a:ext uri="{FF2B5EF4-FFF2-40B4-BE49-F238E27FC236}">
                <a16:creationId xmlns:a16="http://schemas.microsoft.com/office/drawing/2014/main" id="{9C19E734-0C07-AE48-B2A4-D5FA5D42F55B}"/>
              </a:ext>
            </a:extLst>
          </p:cNvPr>
          <p:cNvSpPr txBox="1"/>
          <p:nvPr/>
        </p:nvSpPr>
        <p:spPr>
          <a:xfrm>
            <a:off x="222250" y="2671189"/>
            <a:ext cx="8686800" cy="338554"/>
          </a:xfrm>
          <a:prstGeom prst="rect">
            <a:avLst/>
          </a:prstGeom>
          <a:noFill/>
        </p:spPr>
        <p:txBody>
          <a:bodyPr wrap="square" rtlCol="0">
            <a:spAutoFit/>
          </a:bodyPr>
          <a:lstStyle/>
          <a:p>
            <a:pPr>
              <a:spcBef>
                <a:spcPct val="20000"/>
              </a:spcBef>
            </a:pPr>
            <a:r>
              <a:rPr lang="en-US" sz="1600" dirty="0">
                <a:solidFill>
                  <a:srgbClr val="505050"/>
                </a:solidFill>
                <a:latin typeface="Helvetica"/>
                <a:ea typeface="ＭＳ Ｐゴシック" charset="0"/>
              </a:rPr>
              <a:t>Modules can be used in conjunction with ad-hoc commands.</a:t>
            </a:r>
          </a:p>
        </p:txBody>
      </p:sp>
      <p:sp>
        <p:nvSpPr>
          <p:cNvPr id="12" name="TextBox 11">
            <a:extLst>
              <a:ext uri="{FF2B5EF4-FFF2-40B4-BE49-F238E27FC236}">
                <a16:creationId xmlns:a16="http://schemas.microsoft.com/office/drawing/2014/main" id="{6A17040D-C6E5-CB4E-B7CC-89B68B189AE1}"/>
              </a:ext>
            </a:extLst>
          </p:cNvPr>
          <p:cNvSpPr txBox="1"/>
          <p:nvPr/>
        </p:nvSpPr>
        <p:spPr>
          <a:xfrm>
            <a:off x="222250" y="4246323"/>
            <a:ext cx="8693148" cy="400110"/>
          </a:xfrm>
          <a:prstGeom prst="rect">
            <a:avLst/>
          </a:prstGeom>
          <a:noFill/>
        </p:spPr>
        <p:txBody>
          <a:bodyPr wrap="square" rtlCol="0">
            <a:spAutoFit/>
          </a:bodyPr>
          <a:lstStyle/>
          <a:p>
            <a:pPr algn="ctr"/>
            <a:r>
              <a:rPr lang="en-US" sz="2000" dirty="0">
                <a:hlinkClick r:id="rId3"/>
              </a:rPr>
              <a:t>https://</a:t>
            </a:r>
            <a:r>
              <a:rPr lang="en-US" sz="2000" dirty="0" err="1">
                <a:hlinkClick r:id="rId3"/>
              </a:rPr>
              <a:t>docs.ansible.com</a:t>
            </a:r>
            <a:r>
              <a:rPr lang="en-US" sz="2000" dirty="0">
                <a:hlinkClick r:id="rId3"/>
              </a:rPr>
              <a:t>/ansible/latest/</a:t>
            </a:r>
            <a:r>
              <a:rPr lang="en-US" sz="2000" dirty="0" err="1">
                <a:hlinkClick r:id="rId3"/>
              </a:rPr>
              <a:t>user_guide</a:t>
            </a:r>
            <a:r>
              <a:rPr lang="en-US" sz="2000" dirty="0">
                <a:hlinkClick r:id="rId3"/>
              </a:rPr>
              <a:t>/</a:t>
            </a:r>
            <a:r>
              <a:rPr lang="en-US" sz="2000" dirty="0" err="1">
                <a:hlinkClick r:id="rId3"/>
              </a:rPr>
              <a:t>intro_adhoc.html</a:t>
            </a:r>
            <a:endParaRPr lang="en-US" sz="2000" dirty="0"/>
          </a:p>
        </p:txBody>
      </p:sp>
    </p:spTree>
    <p:extLst>
      <p:ext uri="{BB962C8B-B14F-4D97-AF65-F5344CB8AC3E}">
        <p14:creationId xmlns:p14="http://schemas.microsoft.com/office/powerpoint/2010/main" val="17788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3" y="728664"/>
            <a:ext cx="8686797" cy="3794522"/>
          </a:xfrm>
        </p:spPr>
        <p:txBody>
          <a:bodyPr/>
          <a:lstStyle/>
          <a:p>
            <a:pPr marL="0" indent="0">
              <a:buNone/>
            </a:pPr>
            <a:endParaRPr lang="en-US" dirty="0"/>
          </a:p>
          <a:p>
            <a:pPr marL="0" indent="0">
              <a:buNone/>
            </a:pPr>
            <a:r>
              <a:rPr lang="en-US" dirty="0"/>
              <a:t>Hosted shared Ansible content at </a:t>
            </a:r>
            <a:r>
              <a:rPr lang="en-US" dirty="0">
                <a:hlinkClick r:id="rId2"/>
              </a:rPr>
              <a:t>https://galaxy.ansible.com/</a:t>
            </a:r>
            <a:endParaRPr lang="en-US" dirty="0"/>
          </a:p>
          <a:p>
            <a:pPr marL="0" indent="0">
              <a:buNone/>
            </a:pPr>
            <a:endParaRPr lang="en-US" dirty="0">
              <a:solidFill>
                <a:srgbClr val="50504E"/>
              </a:solidFill>
            </a:endParaRPr>
          </a:p>
          <a:p>
            <a:pPr marL="0" indent="0">
              <a:buNone/>
            </a:pPr>
            <a:r>
              <a:rPr lang="en-US" dirty="0">
                <a:solidFill>
                  <a:srgbClr val="50504E"/>
                </a:solidFill>
              </a:rPr>
              <a:t>Can be a useful reference to see how common problems are solved.</a:t>
            </a:r>
          </a:p>
        </p:txBody>
      </p:sp>
      <p:sp>
        <p:nvSpPr>
          <p:cNvPr id="7" name="Title 6"/>
          <p:cNvSpPr>
            <a:spLocks noGrp="1"/>
          </p:cNvSpPr>
          <p:nvPr>
            <p:ph type="title"/>
          </p:nvPr>
        </p:nvSpPr>
        <p:spPr/>
        <p:txBody>
          <a:bodyPr/>
          <a:lstStyle/>
          <a:p>
            <a:r>
              <a:rPr lang="en-US" dirty="0"/>
              <a:t>Ansible Galaxy</a:t>
            </a:r>
          </a:p>
        </p:txBody>
      </p:sp>
    </p:spTree>
    <p:extLst>
      <p:ext uri="{BB962C8B-B14F-4D97-AF65-F5344CB8AC3E}">
        <p14:creationId xmlns:p14="http://schemas.microsoft.com/office/powerpoint/2010/main" val="2854932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1F9705-1795-41F9-B4F1-22A789B42B0C}"/>
              </a:ext>
            </a:extLst>
          </p:cNvPr>
          <p:cNvSpPr>
            <a:spLocks noGrp="1"/>
          </p:cNvSpPr>
          <p:nvPr>
            <p:ph idx="1"/>
          </p:nvPr>
        </p:nvSpPr>
        <p:spPr>
          <a:xfrm>
            <a:off x="2570813" y="539703"/>
            <a:ext cx="6344588" cy="3327816"/>
          </a:xfrm>
        </p:spPr>
        <p:txBody>
          <a:bodyPr/>
          <a:lstStyle/>
          <a:p>
            <a:r>
              <a:rPr lang="en-US" b="0" i="0" dirty="0">
                <a:solidFill>
                  <a:srgbClr val="231F20"/>
                </a:solidFill>
                <a:effectLst/>
                <a:latin typeface="RedHatText"/>
              </a:rPr>
              <a:t>Education Payroll Limited manages payroll services for New Zealand’s 2,500 schools. To replace complex, time-consuming manual processing for 14,000 submissions every two weeks, the organization created a digital payroll application, called </a:t>
            </a:r>
            <a:r>
              <a:rPr lang="en-US" b="0" i="0" dirty="0" err="1">
                <a:solidFill>
                  <a:srgbClr val="231F20"/>
                </a:solidFill>
                <a:effectLst/>
                <a:latin typeface="RedHatText"/>
              </a:rPr>
              <a:t>EdPay</a:t>
            </a:r>
            <a:r>
              <a:rPr lang="en-US" b="0" i="0" dirty="0">
                <a:solidFill>
                  <a:srgbClr val="231F20"/>
                </a:solidFill>
                <a:effectLst/>
                <a:latin typeface="RedHatText"/>
              </a:rPr>
              <a:t>. Working with local partner Deloitte New Zealand, Education Payroll used </a:t>
            </a:r>
            <a:r>
              <a:rPr lang="en-US" b="0" i="0" u="none" strike="noStrike" dirty="0">
                <a:effectLst/>
                <a:latin typeface="RedHatText"/>
                <a:hlinkClick r:id="rId2"/>
              </a:rPr>
              <a:t>Red Hat OpenShift</a:t>
            </a:r>
            <a:r>
              <a:rPr lang="en-US" b="0" i="0" dirty="0">
                <a:solidFill>
                  <a:srgbClr val="231F20"/>
                </a:solidFill>
                <a:effectLst/>
                <a:latin typeface="RedHatText"/>
              </a:rPr>
              <a:t> and </a:t>
            </a:r>
            <a:r>
              <a:rPr lang="en-US" b="0" i="0" u="none" strike="noStrike" dirty="0">
                <a:effectLst/>
                <a:latin typeface="RedHatText"/>
                <a:hlinkClick r:id="rId3"/>
              </a:rPr>
              <a:t>Red Hat Ansible Automation Platform</a:t>
            </a:r>
            <a:r>
              <a:rPr lang="en-US" b="0" i="0" dirty="0">
                <a:solidFill>
                  <a:srgbClr val="231F20"/>
                </a:solidFill>
                <a:effectLst/>
                <a:latin typeface="RedHatText"/>
              </a:rPr>
              <a:t> to create a reliable, scalable foundation for </a:t>
            </a:r>
            <a:r>
              <a:rPr lang="en-US" b="0" i="0" dirty="0" err="1">
                <a:solidFill>
                  <a:srgbClr val="231F20"/>
                </a:solidFill>
                <a:effectLst/>
                <a:latin typeface="RedHatText"/>
              </a:rPr>
              <a:t>EdPay</a:t>
            </a:r>
            <a:r>
              <a:rPr lang="en-US" b="0" i="0" dirty="0">
                <a:solidFill>
                  <a:srgbClr val="231F20"/>
                </a:solidFill>
                <a:effectLst/>
                <a:latin typeface="RedHatText"/>
              </a:rPr>
              <a:t>. An accessible, efficient experience for school administrators and principals, </a:t>
            </a:r>
            <a:r>
              <a:rPr lang="en-US" b="0" i="0" dirty="0" err="1">
                <a:solidFill>
                  <a:srgbClr val="231F20"/>
                </a:solidFill>
                <a:effectLst/>
                <a:latin typeface="RedHatText"/>
              </a:rPr>
              <a:t>EdPay</a:t>
            </a:r>
            <a:r>
              <a:rPr lang="en-US" b="0" i="0" dirty="0">
                <a:solidFill>
                  <a:srgbClr val="231F20"/>
                </a:solidFill>
                <a:effectLst/>
                <a:latin typeface="RedHatText"/>
              </a:rPr>
              <a:t> now supports near real-time status information and zero-downtime updates to enhance available features and capabilities</a:t>
            </a:r>
            <a:endParaRPr lang="en-IN" dirty="0"/>
          </a:p>
        </p:txBody>
      </p:sp>
      <p:sp>
        <p:nvSpPr>
          <p:cNvPr id="3" name="Title 2">
            <a:extLst>
              <a:ext uri="{FF2B5EF4-FFF2-40B4-BE49-F238E27FC236}">
                <a16:creationId xmlns:a16="http://schemas.microsoft.com/office/drawing/2014/main" id="{557FF019-9024-4147-BF3F-F292C96B3635}"/>
              </a:ext>
            </a:extLst>
          </p:cNvPr>
          <p:cNvSpPr>
            <a:spLocks noGrp="1"/>
          </p:cNvSpPr>
          <p:nvPr>
            <p:ph type="title"/>
          </p:nvPr>
        </p:nvSpPr>
        <p:spPr/>
        <p:txBody>
          <a:bodyPr/>
          <a:lstStyle/>
          <a:p>
            <a:r>
              <a:rPr lang="en-IN" dirty="0"/>
              <a:t>Use Case</a:t>
            </a:r>
          </a:p>
        </p:txBody>
      </p:sp>
      <p:pic>
        <p:nvPicPr>
          <p:cNvPr id="5" name="Picture 4">
            <a:extLst>
              <a:ext uri="{FF2B5EF4-FFF2-40B4-BE49-F238E27FC236}">
                <a16:creationId xmlns:a16="http://schemas.microsoft.com/office/drawing/2014/main" id="{07C91C57-2151-44BA-B204-10E3A66D7BE8}"/>
              </a:ext>
            </a:extLst>
          </p:cNvPr>
          <p:cNvPicPr>
            <a:picLocks noChangeAspect="1"/>
          </p:cNvPicPr>
          <p:nvPr/>
        </p:nvPicPr>
        <p:blipFill>
          <a:blip r:embed="rId4"/>
          <a:stretch>
            <a:fillRect/>
          </a:stretch>
        </p:blipFill>
        <p:spPr>
          <a:xfrm>
            <a:off x="343993" y="599607"/>
            <a:ext cx="1936183" cy="1439055"/>
          </a:xfrm>
          <a:prstGeom prst="rect">
            <a:avLst/>
          </a:prstGeom>
        </p:spPr>
      </p:pic>
    </p:spTree>
    <p:extLst>
      <p:ext uri="{BB962C8B-B14F-4D97-AF65-F5344CB8AC3E}">
        <p14:creationId xmlns:p14="http://schemas.microsoft.com/office/powerpoint/2010/main" val="252414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146B06-9499-4CCA-9721-D32AE35909C8}"/>
              </a:ext>
            </a:extLst>
          </p:cNvPr>
          <p:cNvSpPr>
            <a:spLocks noGrp="1"/>
          </p:cNvSpPr>
          <p:nvPr>
            <p:ph idx="1"/>
          </p:nvPr>
        </p:nvSpPr>
        <p:spPr>
          <a:xfrm>
            <a:off x="228603" y="743654"/>
            <a:ext cx="8672513" cy="3794522"/>
          </a:xfrm>
        </p:spPr>
        <p:txBody>
          <a:bodyPr/>
          <a:lstStyle/>
          <a:p>
            <a:pPr algn="l">
              <a:buFont typeface="Arial" panose="020B0604020202020204" pitchFamily="34" charset="0"/>
              <a:buChar char="•"/>
            </a:pPr>
            <a:r>
              <a:rPr lang="en-US" sz="1600" b="1" i="0" dirty="0">
                <a:solidFill>
                  <a:srgbClr val="000000"/>
                </a:solidFill>
                <a:effectLst/>
                <a:latin typeface="OpenSans"/>
              </a:rPr>
              <a:t>Provisioning</a:t>
            </a:r>
            <a:r>
              <a:rPr lang="en-US" sz="1600" b="0" i="0" dirty="0">
                <a:solidFill>
                  <a:srgbClr val="000000"/>
                </a:solidFill>
                <a:effectLst/>
                <a:latin typeface="OpenSans"/>
              </a:rPr>
              <a:t>: Provisioning is creating new infrastructure. Ansible allows for application management, deployment, orchestration, and configuration management.</a:t>
            </a:r>
          </a:p>
          <a:p>
            <a:pPr algn="l">
              <a:buFont typeface="Arial" panose="020B0604020202020204" pitchFamily="34" charset="0"/>
              <a:buChar char="•"/>
            </a:pPr>
            <a:r>
              <a:rPr lang="en-US" sz="1600" b="1" i="0" dirty="0">
                <a:solidFill>
                  <a:srgbClr val="000000"/>
                </a:solidFill>
                <a:effectLst/>
                <a:latin typeface="OpenSans"/>
              </a:rPr>
              <a:t>Continuous Delivery</a:t>
            </a:r>
            <a:r>
              <a:rPr lang="en-US" sz="1600" b="0" i="0" dirty="0">
                <a:solidFill>
                  <a:srgbClr val="000000"/>
                </a:solidFill>
                <a:effectLst/>
                <a:latin typeface="OpenSans"/>
              </a:rPr>
              <a:t>: Ansible provides a simpler way to automatically deploy applications. All required services for a deployment can be configured from a single system. Continuous Integration (CI) tool can be used to run Ansible playbook which can be used to test and automatically deploy the application to production if tests are passed.</a:t>
            </a:r>
          </a:p>
          <a:p>
            <a:pPr algn="l">
              <a:buFont typeface="Arial" panose="020B0604020202020204" pitchFamily="34" charset="0"/>
              <a:buChar char="•"/>
            </a:pPr>
            <a:r>
              <a:rPr lang="en-US" sz="1600" b="1" i="0" dirty="0">
                <a:solidFill>
                  <a:srgbClr val="000000"/>
                </a:solidFill>
                <a:effectLst/>
                <a:latin typeface="OpenSans"/>
              </a:rPr>
              <a:t>Application Deployment</a:t>
            </a:r>
            <a:r>
              <a:rPr lang="en-US" sz="1600" b="0" i="0" dirty="0">
                <a:solidFill>
                  <a:srgbClr val="000000"/>
                </a:solidFill>
                <a:effectLst/>
                <a:latin typeface="OpenSans"/>
              </a:rPr>
              <a:t>: Ansible provides a simpler way to deploy applications across the infrastructure. Deployment of multi-tier applications can be simplified and the infrastructure can be easily changed over time.</a:t>
            </a:r>
          </a:p>
          <a:p>
            <a:pPr algn="l">
              <a:buFont typeface="Arial" panose="020B0604020202020204" pitchFamily="34" charset="0"/>
              <a:buChar char="•"/>
            </a:pPr>
            <a:r>
              <a:rPr lang="en-US" sz="1600" b="1" i="0" dirty="0">
                <a:solidFill>
                  <a:srgbClr val="000000"/>
                </a:solidFill>
                <a:effectLst/>
                <a:latin typeface="OpenSans"/>
              </a:rPr>
              <a:t>Ansible for Cloud Computing</a:t>
            </a:r>
            <a:r>
              <a:rPr lang="en-US" sz="1600" b="0" i="0" dirty="0">
                <a:solidFill>
                  <a:srgbClr val="000000"/>
                </a:solidFill>
                <a:effectLst/>
                <a:latin typeface="OpenSans"/>
              </a:rPr>
              <a:t>: Ansible makes it easy to provision instances across all cloud providers. Ansible contains multiple modules and allows to manage of large cloud infrastructure across the public-private and hybrid cloud.</a:t>
            </a:r>
          </a:p>
          <a:p>
            <a:pPr algn="l">
              <a:buFont typeface="Arial" panose="020B0604020202020204" pitchFamily="34" charset="0"/>
              <a:buChar char="•"/>
            </a:pPr>
            <a:r>
              <a:rPr lang="en-US" sz="1600" b="1" i="0" dirty="0">
                <a:solidFill>
                  <a:srgbClr val="000000"/>
                </a:solidFill>
                <a:effectLst/>
                <a:latin typeface="OpenSans"/>
              </a:rPr>
              <a:t>Ansible for Security and Compliance</a:t>
            </a:r>
            <a:r>
              <a:rPr lang="en-US" sz="1600" b="0" i="0" dirty="0">
                <a:solidFill>
                  <a:srgbClr val="000000"/>
                </a:solidFill>
                <a:effectLst/>
                <a:latin typeface="OpenSans"/>
              </a:rPr>
              <a:t>: You can define security policies in Ansible which will automate security policy across all machines in the network. Security roles once configured in an Ansible node will be embedded across all machines in the network automatically.</a:t>
            </a:r>
          </a:p>
          <a:p>
            <a:endParaRPr lang="en-IN" sz="1600" dirty="0"/>
          </a:p>
        </p:txBody>
      </p:sp>
      <p:sp>
        <p:nvSpPr>
          <p:cNvPr id="3" name="Title 2">
            <a:extLst>
              <a:ext uri="{FF2B5EF4-FFF2-40B4-BE49-F238E27FC236}">
                <a16:creationId xmlns:a16="http://schemas.microsoft.com/office/drawing/2014/main" id="{536CD1F7-6473-4592-AC6C-992BA1A98616}"/>
              </a:ext>
            </a:extLst>
          </p:cNvPr>
          <p:cNvSpPr>
            <a:spLocks noGrp="1"/>
          </p:cNvSpPr>
          <p:nvPr>
            <p:ph type="title"/>
          </p:nvPr>
        </p:nvSpPr>
        <p:spPr/>
        <p:txBody>
          <a:bodyPr/>
          <a:lstStyle/>
          <a:p>
            <a:r>
              <a:rPr lang="en-IN" dirty="0"/>
              <a:t>Use cases:</a:t>
            </a:r>
          </a:p>
        </p:txBody>
      </p:sp>
    </p:spTree>
    <p:extLst>
      <p:ext uri="{BB962C8B-B14F-4D97-AF65-F5344CB8AC3E}">
        <p14:creationId xmlns:p14="http://schemas.microsoft.com/office/powerpoint/2010/main" val="49896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sz="half" idx="13"/>
          </p:nvPr>
        </p:nvSpPr>
        <p:spPr>
          <a:xfrm>
            <a:off x="228601" y="728663"/>
            <a:ext cx="4206240" cy="3905967"/>
          </a:xfrm>
        </p:spPr>
        <p:txBody>
          <a:bodyPr/>
          <a:lstStyle/>
          <a:p>
            <a:r>
              <a:rPr lang="en-US" dirty="0"/>
              <a:t>Simple and easy IT automation</a:t>
            </a:r>
          </a:p>
          <a:p>
            <a:pPr lvl="1"/>
            <a:r>
              <a:rPr lang="en-US" dirty="0"/>
              <a:t>Push model via OpenSSH, agentless</a:t>
            </a:r>
          </a:p>
          <a:p>
            <a:r>
              <a:rPr lang="en-US" dirty="0"/>
              <a:t>Provisioning</a:t>
            </a:r>
          </a:p>
          <a:p>
            <a:pPr lvl="1"/>
            <a:r>
              <a:rPr lang="en-US" dirty="0"/>
              <a:t>PXE booting and kickstarting bare-metal servers or VMs, or creating virtual or cloud instances from templates</a:t>
            </a:r>
          </a:p>
          <a:p>
            <a:r>
              <a:rPr lang="en-US" dirty="0"/>
              <a:t>Configuration management</a:t>
            </a:r>
          </a:p>
          <a:p>
            <a:pPr lvl="1"/>
            <a:r>
              <a:rPr lang="en-US" dirty="0"/>
              <a:t>Idempotent server state definitions</a:t>
            </a:r>
          </a:p>
          <a:p>
            <a:r>
              <a:rPr lang="en-US" dirty="0"/>
              <a:t>Application deployment</a:t>
            </a:r>
          </a:p>
          <a:p>
            <a:pPr lvl="1"/>
            <a:r>
              <a:rPr lang="en-US" dirty="0"/>
              <a:t>One-command standard deployments to update applications across many machines</a:t>
            </a:r>
          </a:p>
          <a:p>
            <a:endParaRPr lang="en-US" dirty="0"/>
          </a:p>
        </p:txBody>
      </p:sp>
      <p:sp>
        <p:nvSpPr>
          <p:cNvPr id="3" name="Content Placeholder 2"/>
          <p:cNvSpPr>
            <a:spLocks noGrp="1"/>
          </p:cNvSpPr>
          <p:nvPr>
            <p:ph sz="half" idx="15"/>
          </p:nvPr>
        </p:nvSpPr>
        <p:spPr>
          <a:xfrm>
            <a:off x="4692455" y="728663"/>
            <a:ext cx="4215383" cy="3905967"/>
          </a:xfrm>
        </p:spPr>
        <p:txBody>
          <a:bodyPr/>
          <a:lstStyle/>
          <a:p>
            <a:r>
              <a:rPr lang="en-US" dirty="0"/>
              <a:t>Continuous delivery</a:t>
            </a:r>
          </a:p>
          <a:p>
            <a:pPr lvl="1"/>
            <a:r>
              <a:rPr lang="en-US" dirty="0"/>
              <a:t>Require sequential success of multiple processes</a:t>
            </a:r>
          </a:p>
          <a:p>
            <a:r>
              <a:rPr lang="en-US" dirty="0"/>
              <a:t>Security automation</a:t>
            </a:r>
          </a:p>
          <a:p>
            <a:pPr lvl="1"/>
            <a:r>
              <a:rPr lang="en-US" dirty="0"/>
              <a:t>Automate and standardize threat-scanning and firewall updates</a:t>
            </a:r>
          </a:p>
          <a:p>
            <a:r>
              <a:rPr lang="en-US" dirty="0"/>
              <a:t>Orchestration</a:t>
            </a:r>
          </a:p>
          <a:p>
            <a:pPr lvl="1"/>
            <a:r>
              <a:rPr lang="en-US" dirty="0"/>
              <a:t>Define how multiple configurations interact and ensure the disparate pieces can be managed as a whole</a:t>
            </a:r>
          </a:p>
          <a:p>
            <a:endParaRPr lang="en-US" dirty="0"/>
          </a:p>
        </p:txBody>
      </p:sp>
      <p:sp>
        <p:nvSpPr>
          <p:cNvPr id="10" name="Title 9"/>
          <p:cNvSpPr>
            <a:spLocks noGrp="1"/>
          </p:cNvSpPr>
          <p:nvPr>
            <p:ph type="title"/>
          </p:nvPr>
        </p:nvSpPr>
        <p:spPr/>
        <p:txBody>
          <a:bodyPr/>
          <a:lstStyle/>
          <a:p>
            <a:r>
              <a:rPr lang="en-US" dirty="0"/>
              <a:t>What is Ansible?</a:t>
            </a:r>
          </a:p>
        </p:txBody>
      </p:sp>
      <p:sp>
        <p:nvSpPr>
          <p:cNvPr id="14" name="TextBox 13">
            <a:extLst>
              <a:ext uri="{FF2B5EF4-FFF2-40B4-BE49-F238E27FC236}">
                <a16:creationId xmlns:a16="http://schemas.microsoft.com/office/drawing/2014/main" id="{5B1FEF36-4728-FF43-81D4-A8A66EB7FB42}"/>
              </a:ext>
            </a:extLst>
          </p:cNvPr>
          <p:cNvSpPr txBox="1"/>
          <p:nvPr/>
        </p:nvSpPr>
        <p:spPr>
          <a:xfrm>
            <a:off x="222250" y="4246323"/>
            <a:ext cx="8693148" cy="461665"/>
          </a:xfrm>
          <a:prstGeom prst="rect">
            <a:avLst/>
          </a:prstGeom>
          <a:noFill/>
        </p:spPr>
        <p:txBody>
          <a:bodyPr wrap="square" rtlCol="0">
            <a:spAutoFit/>
          </a:bodyPr>
          <a:lstStyle/>
          <a:p>
            <a:pPr algn="ctr"/>
            <a:r>
              <a:rPr lang="en-US" dirty="0">
                <a:hlinkClick r:id="rId3"/>
              </a:rPr>
              <a:t>https://docs.ansible.com/ansible/latest/index.html</a:t>
            </a:r>
            <a:endParaRPr lang="en-US" dirty="0"/>
          </a:p>
        </p:txBody>
      </p:sp>
    </p:spTree>
    <p:extLst>
      <p:ext uri="{BB962C8B-B14F-4D97-AF65-F5344CB8AC3E}">
        <p14:creationId xmlns:p14="http://schemas.microsoft.com/office/powerpoint/2010/main" val="339907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sz="half" idx="13"/>
          </p:nvPr>
        </p:nvSpPr>
        <p:spPr>
          <a:xfrm>
            <a:off x="228601" y="728663"/>
            <a:ext cx="4206240" cy="3905967"/>
          </a:xfrm>
        </p:spPr>
        <p:txBody>
          <a:bodyPr/>
          <a:lstStyle/>
          <a:p>
            <a:r>
              <a:rPr lang="en-US" dirty="0"/>
              <a:t>Agentless</a:t>
            </a:r>
          </a:p>
          <a:p>
            <a:pPr lvl="1"/>
            <a:r>
              <a:rPr lang="en-US" dirty="0"/>
              <a:t>Tasks are executed from your machine</a:t>
            </a:r>
          </a:p>
          <a:p>
            <a:r>
              <a:rPr lang="en-US" dirty="0"/>
              <a:t>Automated</a:t>
            </a:r>
          </a:p>
          <a:p>
            <a:pPr lvl="1"/>
            <a:r>
              <a:rPr lang="en-US" dirty="0"/>
              <a:t>Reliable and less error prone</a:t>
            </a:r>
          </a:p>
          <a:p>
            <a:r>
              <a:rPr lang="en-US" dirty="0"/>
              <a:t>Playbooks</a:t>
            </a:r>
          </a:p>
          <a:p>
            <a:pPr lvl="1"/>
            <a:r>
              <a:rPr lang="en-US" dirty="0"/>
              <a:t>Configuration/Installation/Deployment in a single YAML file, doubles as notes</a:t>
            </a:r>
          </a:p>
          <a:p>
            <a:r>
              <a:rPr lang="en-US" dirty="0"/>
              <a:t>Inventories</a:t>
            </a:r>
          </a:p>
          <a:p>
            <a:pPr lvl="1"/>
            <a:r>
              <a:rPr lang="en-US" dirty="0"/>
              <a:t>Tasks can be executed on groups of machines</a:t>
            </a:r>
          </a:p>
          <a:p>
            <a:endParaRPr lang="en-US" dirty="0"/>
          </a:p>
        </p:txBody>
      </p:sp>
      <p:sp>
        <p:nvSpPr>
          <p:cNvPr id="3" name="Content Placeholder 2"/>
          <p:cNvSpPr>
            <a:spLocks noGrp="1"/>
          </p:cNvSpPr>
          <p:nvPr>
            <p:ph sz="half" idx="15"/>
          </p:nvPr>
        </p:nvSpPr>
        <p:spPr>
          <a:xfrm>
            <a:off x="4692455" y="728663"/>
            <a:ext cx="4215383" cy="3905967"/>
          </a:xfrm>
        </p:spPr>
        <p:txBody>
          <a:bodyPr/>
          <a:lstStyle/>
          <a:p>
            <a:r>
              <a:rPr lang="en-US" dirty="0"/>
              <a:t>Module</a:t>
            </a:r>
          </a:p>
          <a:p>
            <a:pPr lvl="1"/>
            <a:r>
              <a:rPr lang="en-US" dirty="0"/>
              <a:t>Atomic task e.g. Copy file</a:t>
            </a:r>
          </a:p>
          <a:p>
            <a:r>
              <a:rPr lang="en-US" dirty="0"/>
              <a:t>Task</a:t>
            </a:r>
          </a:p>
          <a:p>
            <a:pPr lvl="1"/>
            <a:r>
              <a:rPr lang="en-US" dirty="0"/>
              <a:t>Uses a module with arguments</a:t>
            </a:r>
          </a:p>
          <a:p>
            <a:r>
              <a:rPr lang="en-US" dirty="0"/>
              <a:t>Play</a:t>
            </a:r>
          </a:p>
          <a:p>
            <a:pPr lvl="1"/>
            <a:r>
              <a:rPr lang="en-US" dirty="0"/>
              <a:t>A series of tasks with designated hosts and user</a:t>
            </a:r>
          </a:p>
          <a:p>
            <a:r>
              <a:rPr lang="en-US" dirty="0"/>
              <a:t>Playbook</a:t>
            </a:r>
          </a:p>
          <a:p>
            <a:pPr lvl="1"/>
            <a:r>
              <a:rPr lang="en-US" dirty="0"/>
              <a:t>A series of plays</a:t>
            </a:r>
          </a:p>
          <a:p>
            <a:endParaRPr lang="en-US" dirty="0"/>
          </a:p>
        </p:txBody>
      </p:sp>
      <p:sp>
        <p:nvSpPr>
          <p:cNvPr id="10" name="Title 9"/>
          <p:cNvSpPr>
            <a:spLocks noGrp="1"/>
          </p:cNvSpPr>
          <p:nvPr>
            <p:ph type="title"/>
          </p:nvPr>
        </p:nvSpPr>
        <p:spPr/>
        <p:txBody>
          <a:bodyPr/>
          <a:lstStyle/>
          <a:p>
            <a:r>
              <a:rPr lang="en-US" dirty="0"/>
              <a:t>How does Ansible work?</a:t>
            </a:r>
          </a:p>
        </p:txBody>
      </p:sp>
      <p:sp>
        <p:nvSpPr>
          <p:cNvPr id="14" name="TextBox 13">
            <a:extLst>
              <a:ext uri="{FF2B5EF4-FFF2-40B4-BE49-F238E27FC236}">
                <a16:creationId xmlns:a16="http://schemas.microsoft.com/office/drawing/2014/main" id="{5B1FEF36-4728-FF43-81D4-A8A66EB7FB42}"/>
              </a:ext>
            </a:extLst>
          </p:cNvPr>
          <p:cNvSpPr txBox="1"/>
          <p:nvPr/>
        </p:nvSpPr>
        <p:spPr>
          <a:xfrm>
            <a:off x="222250" y="4246323"/>
            <a:ext cx="8693148" cy="461665"/>
          </a:xfrm>
          <a:prstGeom prst="rect">
            <a:avLst/>
          </a:prstGeom>
          <a:noFill/>
        </p:spPr>
        <p:txBody>
          <a:bodyPr wrap="square" rtlCol="0">
            <a:spAutoFit/>
          </a:bodyPr>
          <a:lstStyle/>
          <a:p>
            <a:pPr algn="ctr"/>
            <a:r>
              <a:rPr lang="en-US" dirty="0">
                <a:hlinkClick r:id="rId3"/>
              </a:rPr>
              <a:t>https://</a:t>
            </a:r>
            <a:r>
              <a:rPr lang="en-US" dirty="0" err="1">
                <a:hlinkClick r:id="rId3"/>
              </a:rPr>
              <a:t>www.ansible.com</a:t>
            </a:r>
            <a:r>
              <a:rPr lang="en-US" dirty="0">
                <a:hlinkClick r:id="rId3"/>
              </a:rPr>
              <a:t>/overview/how-ansible-works</a:t>
            </a:r>
            <a:endParaRPr lang="en-US" dirty="0"/>
          </a:p>
        </p:txBody>
      </p:sp>
    </p:spTree>
    <p:extLst>
      <p:ext uri="{BB962C8B-B14F-4D97-AF65-F5344CB8AC3E}">
        <p14:creationId xmlns:p14="http://schemas.microsoft.com/office/powerpoint/2010/main" val="131930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FCE787FF-0615-0A45-BD71-072E0CA6108C}"/>
              </a:ext>
            </a:extLst>
          </p:cNvPr>
          <p:cNvPicPr>
            <a:picLocks noGrp="1" noChangeAspect="1"/>
          </p:cNvPicPr>
          <p:nvPr>
            <p:ph sz="half" idx="13"/>
          </p:nvPr>
        </p:nvPicPr>
        <p:blipFill>
          <a:blip r:embed="rId3"/>
          <a:stretch>
            <a:fillRect/>
          </a:stretch>
        </p:blipFill>
        <p:spPr>
          <a:xfrm>
            <a:off x="1202526" y="393019"/>
            <a:ext cx="6738948" cy="3781416"/>
          </a:xfrm>
        </p:spPr>
      </p:pic>
      <p:sp>
        <p:nvSpPr>
          <p:cNvPr id="10" name="Title 9"/>
          <p:cNvSpPr>
            <a:spLocks noGrp="1"/>
          </p:cNvSpPr>
          <p:nvPr>
            <p:ph type="title"/>
          </p:nvPr>
        </p:nvSpPr>
        <p:spPr/>
        <p:txBody>
          <a:bodyPr/>
          <a:lstStyle/>
          <a:p>
            <a:r>
              <a:rPr lang="en-US" dirty="0"/>
              <a:t>How does Ansible work? – Agentless</a:t>
            </a:r>
          </a:p>
        </p:txBody>
      </p:sp>
      <p:sp>
        <p:nvSpPr>
          <p:cNvPr id="14" name="TextBox 13">
            <a:extLst>
              <a:ext uri="{FF2B5EF4-FFF2-40B4-BE49-F238E27FC236}">
                <a16:creationId xmlns:a16="http://schemas.microsoft.com/office/drawing/2014/main" id="{5B1FEF36-4728-FF43-81D4-A8A66EB7FB42}"/>
              </a:ext>
            </a:extLst>
          </p:cNvPr>
          <p:cNvSpPr txBox="1"/>
          <p:nvPr/>
        </p:nvSpPr>
        <p:spPr>
          <a:xfrm>
            <a:off x="222250" y="4246323"/>
            <a:ext cx="8693148" cy="461665"/>
          </a:xfrm>
          <a:prstGeom prst="rect">
            <a:avLst/>
          </a:prstGeom>
          <a:noFill/>
        </p:spPr>
        <p:txBody>
          <a:bodyPr wrap="square" rtlCol="0">
            <a:spAutoFit/>
          </a:bodyPr>
          <a:lstStyle/>
          <a:p>
            <a:pPr algn="ctr"/>
            <a:r>
              <a:rPr lang="en-US" dirty="0">
                <a:hlinkClick r:id="rId4"/>
              </a:rPr>
              <a:t>https://</a:t>
            </a:r>
            <a:r>
              <a:rPr lang="en-US" dirty="0" err="1">
                <a:hlinkClick r:id="rId4"/>
              </a:rPr>
              <a:t>www.ansible.com</a:t>
            </a:r>
            <a:r>
              <a:rPr lang="en-US" dirty="0">
                <a:hlinkClick r:id="rId4"/>
              </a:rPr>
              <a:t>/overview/how-ansible-works</a:t>
            </a:r>
            <a:endParaRPr lang="en-US" dirty="0"/>
          </a:p>
        </p:txBody>
      </p:sp>
      <p:sp>
        <p:nvSpPr>
          <p:cNvPr id="12" name="Rectangle 11">
            <a:extLst>
              <a:ext uri="{FF2B5EF4-FFF2-40B4-BE49-F238E27FC236}">
                <a16:creationId xmlns:a16="http://schemas.microsoft.com/office/drawing/2014/main" id="{0C2917F3-95DA-A745-8823-10957753FDF7}"/>
              </a:ext>
            </a:extLst>
          </p:cNvPr>
          <p:cNvSpPr/>
          <p:nvPr/>
        </p:nvSpPr>
        <p:spPr>
          <a:xfrm>
            <a:off x="3064774" y="4015013"/>
            <a:ext cx="3193774" cy="215444"/>
          </a:xfrm>
          <a:prstGeom prst="rect">
            <a:avLst/>
          </a:prstGeom>
        </p:spPr>
        <p:txBody>
          <a:bodyPr wrap="square">
            <a:spAutoFit/>
          </a:bodyPr>
          <a:lstStyle/>
          <a:p>
            <a:pPr algn="ctr"/>
            <a:r>
              <a:rPr lang="en-US" sz="800" dirty="0"/>
              <a:t>https://</a:t>
            </a:r>
            <a:r>
              <a:rPr lang="en-US" sz="800" dirty="0" err="1"/>
              <a:t>www.slideshare.net</a:t>
            </a:r>
            <a:r>
              <a:rPr lang="en-US" sz="800" dirty="0"/>
              <a:t>/DonghuKIM2/ansible-with-oci-221441463</a:t>
            </a:r>
          </a:p>
        </p:txBody>
      </p:sp>
      <p:sp>
        <p:nvSpPr>
          <p:cNvPr id="13" name="Rectangle 12">
            <a:extLst>
              <a:ext uri="{FF2B5EF4-FFF2-40B4-BE49-F238E27FC236}">
                <a16:creationId xmlns:a16="http://schemas.microsoft.com/office/drawing/2014/main" id="{7E9EACA8-A67D-F645-9059-1E761F2C9AE1}"/>
              </a:ext>
            </a:extLst>
          </p:cNvPr>
          <p:cNvSpPr/>
          <p:nvPr/>
        </p:nvSpPr>
        <p:spPr>
          <a:xfrm>
            <a:off x="3776870" y="1861930"/>
            <a:ext cx="384313" cy="37768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579FC57-F2BB-8444-A779-79FCC1B1BE91}"/>
              </a:ext>
            </a:extLst>
          </p:cNvPr>
          <p:cNvSpPr txBox="1"/>
          <p:nvPr/>
        </p:nvSpPr>
        <p:spPr>
          <a:xfrm>
            <a:off x="1855304" y="3007050"/>
            <a:ext cx="2080591" cy="584775"/>
          </a:xfrm>
          <a:prstGeom prst="rect">
            <a:avLst/>
          </a:prstGeom>
          <a:noFill/>
        </p:spPr>
        <p:txBody>
          <a:bodyPr wrap="square" rtlCol="0">
            <a:spAutoFit/>
          </a:bodyPr>
          <a:lstStyle/>
          <a:p>
            <a:pPr algn="ctr"/>
            <a:r>
              <a:rPr lang="en-US" sz="1600" dirty="0">
                <a:solidFill>
                  <a:srgbClr val="404040"/>
                </a:solidFill>
              </a:rPr>
              <a:t>on</a:t>
            </a:r>
          </a:p>
          <a:p>
            <a:pPr algn="ctr"/>
            <a:r>
              <a:rPr lang="en-US" sz="1600" dirty="0">
                <a:solidFill>
                  <a:srgbClr val="404040"/>
                </a:solidFill>
              </a:rPr>
              <a:t>your machine</a:t>
            </a:r>
          </a:p>
        </p:txBody>
      </p:sp>
    </p:spTree>
    <p:extLst>
      <p:ext uri="{BB962C8B-B14F-4D97-AF65-F5344CB8AC3E}">
        <p14:creationId xmlns:p14="http://schemas.microsoft.com/office/powerpoint/2010/main" val="286795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How does Ansible work? – Modules</a:t>
            </a:r>
          </a:p>
        </p:txBody>
      </p:sp>
      <p:sp>
        <p:nvSpPr>
          <p:cNvPr id="4" name="TextBox 3">
            <a:extLst>
              <a:ext uri="{FF2B5EF4-FFF2-40B4-BE49-F238E27FC236}">
                <a16:creationId xmlns:a16="http://schemas.microsoft.com/office/drawing/2014/main" id="{9A1E2201-028B-1145-9E45-5F1163374E63}"/>
              </a:ext>
            </a:extLst>
          </p:cNvPr>
          <p:cNvSpPr txBox="1"/>
          <p:nvPr/>
        </p:nvSpPr>
        <p:spPr>
          <a:xfrm>
            <a:off x="228600" y="668745"/>
            <a:ext cx="4343400" cy="307777"/>
          </a:xfrm>
          <a:prstGeom prst="rect">
            <a:avLst/>
          </a:prstGeom>
          <a:noFill/>
        </p:spPr>
        <p:txBody>
          <a:bodyPr wrap="square" rtlCol="0">
            <a:spAutoFit/>
          </a:bodyPr>
          <a:lstStyle/>
          <a:p>
            <a:pPr>
              <a:spcBef>
                <a:spcPct val="20000"/>
              </a:spcBef>
            </a:pPr>
            <a:r>
              <a:rPr lang="en-US" sz="1400" dirty="0">
                <a:solidFill>
                  <a:srgbClr val="505050"/>
                </a:solidFill>
                <a:latin typeface="Menlo" panose="020B0609030804020204" pitchFamily="49" charset="0"/>
                <a:ea typeface="Menlo" panose="020B0609030804020204" pitchFamily="49" charset="0"/>
                <a:cs typeface="Menlo" panose="020B0609030804020204" pitchFamily="49" charset="0"/>
              </a:rPr>
              <a:t>  &gt; ansible </a:t>
            </a:r>
            <a:r>
              <a:rPr lang="en-US" sz="1400" dirty="0" err="1">
                <a:solidFill>
                  <a:srgbClr val="505050"/>
                </a:solidFill>
                <a:latin typeface="Menlo" panose="020B0609030804020204" pitchFamily="49" charset="0"/>
                <a:ea typeface="Menlo" panose="020B0609030804020204" pitchFamily="49" charset="0"/>
                <a:cs typeface="Menlo" panose="020B0609030804020204" pitchFamily="49" charset="0"/>
              </a:rPr>
              <a:t>outland.fnal.gov</a:t>
            </a:r>
            <a:r>
              <a:rPr lang="en-US" sz="1400" dirty="0">
                <a:solidFill>
                  <a:srgbClr val="505050"/>
                </a:solidFill>
                <a:latin typeface="Menlo" panose="020B0609030804020204" pitchFamily="49" charset="0"/>
                <a:ea typeface="Menlo" panose="020B0609030804020204" pitchFamily="49" charset="0"/>
                <a:cs typeface="Menlo" panose="020B0609030804020204" pitchFamily="49" charset="0"/>
              </a:rPr>
              <a:t> -m ping</a:t>
            </a:r>
          </a:p>
        </p:txBody>
      </p:sp>
      <p:sp>
        <p:nvSpPr>
          <p:cNvPr id="16" name="TextBox 15">
            <a:extLst>
              <a:ext uri="{FF2B5EF4-FFF2-40B4-BE49-F238E27FC236}">
                <a16:creationId xmlns:a16="http://schemas.microsoft.com/office/drawing/2014/main" id="{C55F85D0-3470-B848-AAFE-037842FD3BA3}"/>
              </a:ext>
            </a:extLst>
          </p:cNvPr>
          <p:cNvSpPr txBox="1"/>
          <p:nvPr/>
        </p:nvSpPr>
        <p:spPr>
          <a:xfrm>
            <a:off x="228600" y="1001865"/>
            <a:ext cx="4343400" cy="1766637"/>
          </a:xfrm>
          <a:prstGeom prst="rect">
            <a:avLst/>
          </a:prstGeom>
          <a:noFill/>
        </p:spPr>
        <p:txBody>
          <a:bodyPr wrap="square" rtlCol="0">
            <a:spAutoFit/>
          </a:bodyPr>
          <a:lstStyle/>
          <a:p>
            <a:pPr>
              <a:spcBef>
                <a:spcPct val="20000"/>
              </a:spcBef>
            </a:pPr>
            <a:endParaRPr lang="en-US" sz="1600" dirty="0">
              <a:solidFill>
                <a:srgbClr val="505050"/>
              </a:solidFill>
              <a:latin typeface="Helvetica"/>
              <a:ea typeface="ＭＳ Ｐゴシック" charset="0"/>
            </a:endParaRPr>
          </a:p>
          <a:p>
            <a:pPr>
              <a:spcBef>
                <a:spcPct val="20000"/>
              </a:spcBef>
            </a:pPr>
            <a:r>
              <a:rPr lang="en-US" sz="1600" dirty="0">
                <a:solidFill>
                  <a:srgbClr val="505050"/>
                </a:solidFill>
                <a:latin typeface="Helvetica"/>
                <a:ea typeface="ＭＳ Ｐゴシック" charset="0"/>
              </a:rPr>
              <a:t>ansible – command line tool</a:t>
            </a:r>
          </a:p>
          <a:p>
            <a:pPr>
              <a:spcBef>
                <a:spcPct val="20000"/>
              </a:spcBef>
            </a:pPr>
            <a:r>
              <a:rPr lang="en-US" sz="1600" dirty="0" err="1">
                <a:solidFill>
                  <a:srgbClr val="505050"/>
                </a:solidFill>
                <a:latin typeface="Helvetica"/>
                <a:ea typeface="ＭＳ Ｐゴシック" charset="0"/>
              </a:rPr>
              <a:t>outland.fnal.gov</a:t>
            </a:r>
            <a:r>
              <a:rPr lang="en-US" sz="1600" dirty="0">
                <a:solidFill>
                  <a:srgbClr val="505050"/>
                </a:solidFill>
                <a:latin typeface="Helvetica"/>
                <a:ea typeface="ＭＳ Ｐゴシック" charset="0"/>
              </a:rPr>
              <a:t> – remote hostname</a:t>
            </a:r>
          </a:p>
          <a:p>
            <a:pPr>
              <a:spcBef>
                <a:spcPct val="20000"/>
              </a:spcBef>
            </a:pPr>
            <a:r>
              <a:rPr lang="en-US" sz="1600" dirty="0">
                <a:solidFill>
                  <a:srgbClr val="505050"/>
                </a:solidFill>
                <a:latin typeface="Helvetica"/>
                <a:ea typeface="ＭＳ Ｐゴシック" charset="0"/>
              </a:rPr>
              <a:t>-m – module flag</a:t>
            </a:r>
          </a:p>
          <a:p>
            <a:pPr>
              <a:spcBef>
                <a:spcPct val="20000"/>
              </a:spcBef>
            </a:pPr>
            <a:r>
              <a:rPr lang="en-US" sz="1600" dirty="0">
                <a:solidFill>
                  <a:srgbClr val="505050"/>
                </a:solidFill>
                <a:latin typeface="Helvetica"/>
                <a:ea typeface="ＭＳ Ｐゴシック" charset="0"/>
              </a:rPr>
              <a:t>ping – built-in Ansible module that does exactly what it says</a:t>
            </a:r>
          </a:p>
        </p:txBody>
      </p:sp>
      <p:sp>
        <p:nvSpPr>
          <p:cNvPr id="19" name="TextBox 18">
            <a:extLst>
              <a:ext uri="{FF2B5EF4-FFF2-40B4-BE49-F238E27FC236}">
                <a16:creationId xmlns:a16="http://schemas.microsoft.com/office/drawing/2014/main" id="{1553C256-2ECD-A042-8E89-815547FA13BB}"/>
              </a:ext>
            </a:extLst>
          </p:cNvPr>
          <p:cNvSpPr txBox="1"/>
          <p:nvPr/>
        </p:nvSpPr>
        <p:spPr>
          <a:xfrm>
            <a:off x="4572000" y="535065"/>
            <a:ext cx="4340553" cy="3933384"/>
          </a:xfrm>
          <a:prstGeom prst="rect">
            <a:avLst/>
          </a:prstGeom>
          <a:noFill/>
        </p:spPr>
        <p:txBody>
          <a:bodyPr wrap="square" rtlCol="0">
            <a:spAutoFit/>
          </a:bodyPr>
          <a:lstStyle/>
          <a:p>
            <a:pPr>
              <a:spcBef>
                <a:spcPct val="20000"/>
              </a:spcBef>
            </a:pPr>
            <a:r>
              <a:rPr lang="en-US" sz="1600" b="1" dirty="0">
                <a:solidFill>
                  <a:srgbClr val="505050"/>
                </a:solidFill>
                <a:latin typeface="Helvetica"/>
                <a:ea typeface="ＭＳ Ｐゴシック" charset="0"/>
              </a:rPr>
              <a:t>Module examples</a:t>
            </a:r>
          </a:p>
          <a:p>
            <a:pPr marL="285750" indent="-285750">
              <a:spcBef>
                <a:spcPct val="20000"/>
              </a:spcBef>
              <a:buFont typeface="Arial" panose="020B0604020202020204" pitchFamily="34" charset="0"/>
              <a:buChar char="•"/>
            </a:pPr>
            <a:r>
              <a:rPr lang="en-US" sz="1600" dirty="0">
                <a:solidFill>
                  <a:srgbClr val="505050"/>
                </a:solidFill>
                <a:latin typeface="Helvetica"/>
                <a:ea typeface="ＭＳ Ｐゴシック" charset="0"/>
              </a:rPr>
              <a:t>copy – copy files from control node to target</a:t>
            </a:r>
          </a:p>
          <a:p>
            <a:pPr marL="285750" indent="-285750">
              <a:spcBef>
                <a:spcPct val="20000"/>
              </a:spcBef>
              <a:buFont typeface="Arial" panose="020B0604020202020204" pitchFamily="34" charset="0"/>
              <a:buChar char="•"/>
            </a:pPr>
            <a:r>
              <a:rPr lang="en-US" sz="1600" dirty="0">
                <a:solidFill>
                  <a:srgbClr val="505050"/>
                </a:solidFill>
                <a:latin typeface="Helvetica"/>
                <a:ea typeface="ＭＳ Ｐゴシック" charset="0"/>
              </a:rPr>
              <a:t>user – manage users and passwords</a:t>
            </a:r>
          </a:p>
          <a:p>
            <a:pPr marL="285750" indent="-285750">
              <a:spcBef>
                <a:spcPct val="20000"/>
              </a:spcBef>
              <a:buFont typeface="Arial" panose="020B0604020202020204" pitchFamily="34" charset="0"/>
              <a:buChar char="•"/>
            </a:pPr>
            <a:r>
              <a:rPr lang="en-US" sz="1600" dirty="0">
                <a:solidFill>
                  <a:srgbClr val="505050"/>
                </a:solidFill>
                <a:latin typeface="Helvetica"/>
                <a:ea typeface="ＭＳ Ｐゴシック" charset="0"/>
              </a:rPr>
              <a:t>package - install, update, remove tools using target package manager</a:t>
            </a:r>
          </a:p>
          <a:p>
            <a:pPr marL="285750" indent="-285750">
              <a:spcBef>
                <a:spcPct val="20000"/>
              </a:spcBef>
              <a:buFont typeface="Arial" panose="020B0604020202020204" pitchFamily="34" charset="0"/>
              <a:buChar char="•"/>
            </a:pPr>
            <a:r>
              <a:rPr lang="en-US" sz="1600" dirty="0">
                <a:solidFill>
                  <a:srgbClr val="505050"/>
                </a:solidFill>
                <a:latin typeface="Helvetica"/>
                <a:ea typeface="ＭＳ Ｐゴシック" charset="0"/>
              </a:rPr>
              <a:t>service – manage target system services using target </a:t>
            </a:r>
            <a:r>
              <a:rPr lang="en-US" sz="1600" dirty="0" err="1">
                <a:solidFill>
                  <a:srgbClr val="505050"/>
                </a:solidFill>
                <a:latin typeface="Helvetica"/>
                <a:ea typeface="ＭＳ Ｐゴシック" charset="0"/>
              </a:rPr>
              <a:t>init</a:t>
            </a:r>
            <a:r>
              <a:rPr lang="en-US" sz="1600" dirty="0">
                <a:solidFill>
                  <a:srgbClr val="505050"/>
                </a:solidFill>
                <a:latin typeface="Helvetica"/>
                <a:ea typeface="ＭＳ Ｐゴシック" charset="0"/>
              </a:rPr>
              <a:t> system</a:t>
            </a:r>
          </a:p>
          <a:p>
            <a:pPr marL="285750" indent="-285750">
              <a:spcBef>
                <a:spcPct val="20000"/>
              </a:spcBef>
              <a:buFont typeface="Arial" panose="020B0604020202020204" pitchFamily="34" charset="0"/>
              <a:buChar char="•"/>
            </a:pPr>
            <a:r>
              <a:rPr lang="en-US" sz="1600" dirty="0" err="1">
                <a:solidFill>
                  <a:srgbClr val="505050"/>
                </a:solidFill>
                <a:latin typeface="Helvetica"/>
                <a:ea typeface="ＭＳ Ｐゴシック" charset="0"/>
              </a:rPr>
              <a:t>firewalld</a:t>
            </a:r>
            <a:r>
              <a:rPr lang="en-US" sz="1600" dirty="0">
                <a:solidFill>
                  <a:srgbClr val="505050"/>
                </a:solidFill>
                <a:latin typeface="Helvetica"/>
                <a:ea typeface="ＭＳ Ｐゴシック" charset="0"/>
              </a:rPr>
              <a:t> – manage firewall configuration</a:t>
            </a:r>
          </a:p>
          <a:p>
            <a:pPr marL="285750" indent="-285750">
              <a:spcBef>
                <a:spcPct val="20000"/>
              </a:spcBef>
              <a:buFont typeface="Arial" panose="020B0604020202020204" pitchFamily="34" charset="0"/>
              <a:buChar char="•"/>
            </a:pPr>
            <a:r>
              <a:rPr lang="en-US" sz="1600" dirty="0">
                <a:solidFill>
                  <a:srgbClr val="505050"/>
                </a:solidFill>
                <a:latin typeface="Helvetica"/>
                <a:ea typeface="ＭＳ Ｐゴシック" charset="0"/>
              </a:rPr>
              <a:t>file – set permissions and ownership</a:t>
            </a:r>
          </a:p>
          <a:p>
            <a:pPr marL="285750" indent="-285750">
              <a:spcBef>
                <a:spcPct val="20000"/>
              </a:spcBef>
              <a:buFont typeface="Arial" panose="020B0604020202020204" pitchFamily="34" charset="0"/>
              <a:buChar char="•"/>
            </a:pPr>
            <a:r>
              <a:rPr lang="en-US" sz="1600" dirty="0" err="1">
                <a:solidFill>
                  <a:srgbClr val="505050"/>
                </a:solidFill>
                <a:latin typeface="Helvetica"/>
                <a:ea typeface="ＭＳ Ｐゴシック" charset="0"/>
              </a:rPr>
              <a:t>lineinfile</a:t>
            </a:r>
            <a:r>
              <a:rPr lang="en-US" sz="1600" dirty="0">
                <a:solidFill>
                  <a:srgbClr val="505050"/>
                </a:solidFill>
                <a:latin typeface="Helvetica"/>
                <a:ea typeface="ＭＳ Ｐゴシック" charset="0"/>
              </a:rPr>
              <a:t> – manage single lines on existing files</a:t>
            </a:r>
          </a:p>
          <a:p>
            <a:pPr marL="285750" indent="-285750">
              <a:spcBef>
                <a:spcPct val="20000"/>
              </a:spcBef>
              <a:buFont typeface="Arial" panose="020B0604020202020204" pitchFamily="34" charset="0"/>
              <a:buChar char="•"/>
            </a:pPr>
            <a:r>
              <a:rPr lang="en-US" sz="1600" dirty="0">
                <a:solidFill>
                  <a:srgbClr val="505050"/>
                </a:solidFill>
                <a:latin typeface="Helvetica"/>
                <a:ea typeface="ＭＳ Ｐゴシック" charset="0"/>
              </a:rPr>
              <a:t>command – allows for arbitrary commands, best practice is to avoid this</a:t>
            </a:r>
          </a:p>
        </p:txBody>
      </p:sp>
      <p:sp>
        <p:nvSpPr>
          <p:cNvPr id="20" name="TextBox 19">
            <a:extLst>
              <a:ext uri="{FF2B5EF4-FFF2-40B4-BE49-F238E27FC236}">
                <a16:creationId xmlns:a16="http://schemas.microsoft.com/office/drawing/2014/main" id="{203E789B-0292-F349-93A3-62B6DC220722}"/>
              </a:ext>
            </a:extLst>
          </p:cNvPr>
          <p:cNvSpPr txBox="1"/>
          <p:nvPr/>
        </p:nvSpPr>
        <p:spPr>
          <a:xfrm>
            <a:off x="222250" y="4352339"/>
            <a:ext cx="8693148" cy="338554"/>
          </a:xfrm>
          <a:prstGeom prst="rect">
            <a:avLst/>
          </a:prstGeom>
          <a:noFill/>
        </p:spPr>
        <p:txBody>
          <a:bodyPr wrap="square" rtlCol="0">
            <a:spAutoFit/>
          </a:bodyPr>
          <a:lstStyle/>
          <a:p>
            <a:pPr algn="ctr"/>
            <a:r>
              <a:rPr lang="en-US" sz="1600" dirty="0">
                <a:hlinkClick r:id="rId3"/>
              </a:rPr>
              <a:t>https://</a:t>
            </a:r>
            <a:r>
              <a:rPr lang="en-US" sz="1600" dirty="0" err="1">
                <a:hlinkClick r:id="rId3"/>
              </a:rPr>
              <a:t>docs.ansible.com</a:t>
            </a:r>
            <a:r>
              <a:rPr lang="en-US" sz="1600" dirty="0">
                <a:hlinkClick r:id="rId3"/>
              </a:rPr>
              <a:t>/ansible/latest/</a:t>
            </a:r>
            <a:r>
              <a:rPr lang="en-US" sz="1600" dirty="0" err="1">
                <a:hlinkClick r:id="rId3"/>
              </a:rPr>
              <a:t>user_guide</a:t>
            </a:r>
            <a:r>
              <a:rPr lang="en-US" sz="1600" dirty="0">
                <a:hlinkClick r:id="rId3"/>
              </a:rPr>
              <a:t>/</a:t>
            </a:r>
            <a:r>
              <a:rPr lang="en-US" sz="1600" dirty="0" err="1">
                <a:hlinkClick r:id="rId3"/>
              </a:rPr>
              <a:t>modules_intro.html</a:t>
            </a:r>
            <a:endParaRPr lang="en-US" sz="1600" dirty="0"/>
          </a:p>
        </p:txBody>
      </p:sp>
    </p:spTree>
    <p:extLst>
      <p:ext uri="{BB962C8B-B14F-4D97-AF65-F5344CB8AC3E}">
        <p14:creationId xmlns:p14="http://schemas.microsoft.com/office/powerpoint/2010/main" val="13317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How does Ansible work? – Tasks</a:t>
            </a:r>
          </a:p>
        </p:txBody>
      </p:sp>
      <p:sp>
        <p:nvSpPr>
          <p:cNvPr id="16" name="TextBox 15">
            <a:extLst>
              <a:ext uri="{FF2B5EF4-FFF2-40B4-BE49-F238E27FC236}">
                <a16:creationId xmlns:a16="http://schemas.microsoft.com/office/drawing/2014/main" id="{C55F85D0-3470-B848-AAFE-037842FD3BA3}"/>
              </a:ext>
            </a:extLst>
          </p:cNvPr>
          <p:cNvSpPr txBox="1"/>
          <p:nvPr/>
        </p:nvSpPr>
        <p:spPr>
          <a:xfrm>
            <a:off x="230023" y="614577"/>
            <a:ext cx="3561989" cy="1421928"/>
          </a:xfrm>
          <a:prstGeom prst="rect">
            <a:avLst/>
          </a:prstGeom>
          <a:noFill/>
        </p:spPr>
        <p:txBody>
          <a:bodyPr wrap="square" rtlCol="0">
            <a:spAutoFit/>
          </a:bodyPr>
          <a:lstStyle/>
          <a:p>
            <a:pPr>
              <a:spcBef>
                <a:spcPct val="20000"/>
              </a:spcBef>
            </a:pPr>
            <a:r>
              <a:rPr lang="en-US" sz="1600" dirty="0">
                <a:solidFill>
                  <a:srgbClr val="505050"/>
                </a:solidFill>
                <a:latin typeface="Helvetica"/>
                <a:ea typeface="ＭＳ Ｐゴシック" charset="0"/>
              </a:rPr>
              <a:t>Tasks are modules with arguments.</a:t>
            </a:r>
          </a:p>
          <a:p>
            <a:pPr>
              <a:spcBef>
                <a:spcPct val="20000"/>
              </a:spcBef>
            </a:pPr>
            <a:endParaRPr lang="en-US" sz="1600" dirty="0">
              <a:solidFill>
                <a:srgbClr val="505050"/>
              </a:solidFill>
              <a:latin typeface="Helvetica"/>
              <a:ea typeface="ＭＳ Ｐゴシック" charset="0"/>
            </a:endParaRPr>
          </a:p>
          <a:p>
            <a:pPr>
              <a:spcBef>
                <a:spcPct val="20000"/>
              </a:spcBef>
            </a:pPr>
            <a:r>
              <a:rPr lang="en-US" sz="1600" dirty="0">
                <a:solidFill>
                  <a:srgbClr val="505050"/>
                </a:solidFill>
                <a:latin typeface="Helvetica"/>
                <a:ea typeface="ＭＳ Ｐゴシック" charset="0"/>
              </a:rPr>
              <a:t>Ansible allows users to create predefined series of tasks in YAML files.</a:t>
            </a:r>
          </a:p>
        </p:txBody>
      </p:sp>
      <p:pic>
        <p:nvPicPr>
          <p:cNvPr id="3" name="Picture 2">
            <a:extLst>
              <a:ext uri="{FF2B5EF4-FFF2-40B4-BE49-F238E27FC236}">
                <a16:creationId xmlns:a16="http://schemas.microsoft.com/office/drawing/2014/main" id="{51D6185E-D962-6B4B-AC95-1A425ACA8CE1}"/>
              </a:ext>
            </a:extLst>
          </p:cNvPr>
          <p:cNvPicPr>
            <a:picLocks noChangeAspect="1"/>
          </p:cNvPicPr>
          <p:nvPr/>
        </p:nvPicPr>
        <p:blipFill rotWithShape="1">
          <a:blip r:embed="rId3"/>
          <a:srcRect l="6130" t="12810" r="6160" b="12644"/>
          <a:stretch/>
        </p:blipFill>
        <p:spPr>
          <a:xfrm>
            <a:off x="3792012" y="614577"/>
            <a:ext cx="5121965" cy="2988365"/>
          </a:xfrm>
          <a:prstGeom prst="rect">
            <a:avLst/>
          </a:prstGeom>
        </p:spPr>
      </p:pic>
      <p:sp>
        <p:nvSpPr>
          <p:cNvPr id="12" name="TextBox 11">
            <a:extLst>
              <a:ext uri="{FF2B5EF4-FFF2-40B4-BE49-F238E27FC236}">
                <a16:creationId xmlns:a16="http://schemas.microsoft.com/office/drawing/2014/main" id="{F9ED0B4B-893A-DD46-A718-43708ECA3983}"/>
              </a:ext>
            </a:extLst>
          </p:cNvPr>
          <p:cNvSpPr txBox="1"/>
          <p:nvPr/>
        </p:nvSpPr>
        <p:spPr>
          <a:xfrm>
            <a:off x="222250" y="4246323"/>
            <a:ext cx="8693148" cy="338554"/>
          </a:xfrm>
          <a:prstGeom prst="rect">
            <a:avLst/>
          </a:prstGeom>
          <a:noFill/>
        </p:spPr>
        <p:txBody>
          <a:bodyPr wrap="square" rtlCol="0">
            <a:spAutoFit/>
          </a:bodyPr>
          <a:lstStyle/>
          <a:p>
            <a:pPr algn="ctr"/>
            <a:r>
              <a:rPr lang="en-US" sz="1600" dirty="0">
                <a:hlinkClick r:id="rId4"/>
              </a:rPr>
              <a:t>https://</a:t>
            </a:r>
            <a:r>
              <a:rPr lang="en-US" sz="1600" dirty="0" err="1">
                <a:hlinkClick r:id="rId4"/>
              </a:rPr>
              <a:t>docs.ansible.com</a:t>
            </a:r>
            <a:r>
              <a:rPr lang="en-US" sz="1600" dirty="0">
                <a:hlinkClick r:id="rId4"/>
              </a:rPr>
              <a:t>/ansible/latest/</a:t>
            </a:r>
            <a:r>
              <a:rPr lang="en-US" sz="1600" dirty="0" err="1">
                <a:hlinkClick r:id="rId4"/>
              </a:rPr>
              <a:t>user_guide</a:t>
            </a:r>
            <a:r>
              <a:rPr lang="en-US" sz="1600" dirty="0">
                <a:hlinkClick r:id="rId4"/>
              </a:rPr>
              <a:t>/</a:t>
            </a:r>
            <a:r>
              <a:rPr lang="en-US" sz="1600" dirty="0" err="1">
                <a:hlinkClick r:id="rId4"/>
              </a:rPr>
              <a:t>index.html#writing-tasks-plays-and-playbooks</a:t>
            </a:r>
            <a:endParaRPr lang="en-US" sz="1600" dirty="0"/>
          </a:p>
        </p:txBody>
      </p:sp>
    </p:spTree>
    <p:extLst>
      <p:ext uri="{BB962C8B-B14F-4D97-AF65-F5344CB8AC3E}">
        <p14:creationId xmlns:p14="http://schemas.microsoft.com/office/powerpoint/2010/main" val="328752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How does Ansible work? – Plays</a:t>
            </a:r>
          </a:p>
        </p:txBody>
      </p:sp>
      <p:sp>
        <p:nvSpPr>
          <p:cNvPr id="16" name="TextBox 15">
            <a:extLst>
              <a:ext uri="{FF2B5EF4-FFF2-40B4-BE49-F238E27FC236}">
                <a16:creationId xmlns:a16="http://schemas.microsoft.com/office/drawing/2014/main" id="{C55F85D0-3470-B848-AAFE-037842FD3BA3}"/>
              </a:ext>
            </a:extLst>
          </p:cNvPr>
          <p:cNvSpPr txBox="1"/>
          <p:nvPr/>
        </p:nvSpPr>
        <p:spPr>
          <a:xfrm>
            <a:off x="230023" y="614577"/>
            <a:ext cx="4343400" cy="1421928"/>
          </a:xfrm>
          <a:prstGeom prst="rect">
            <a:avLst/>
          </a:prstGeom>
          <a:noFill/>
        </p:spPr>
        <p:txBody>
          <a:bodyPr wrap="square" rtlCol="0">
            <a:spAutoFit/>
          </a:bodyPr>
          <a:lstStyle/>
          <a:p>
            <a:pPr>
              <a:spcBef>
                <a:spcPct val="20000"/>
              </a:spcBef>
            </a:pPr>
            <a:r>
              <a:rPr lang="en-US" sz="1600" dirty="0">
                <a:solidFill>
                  <a:srgbClr val="505050"/>
                </a:solidFill>
                <a:latin typeface="Helvetica"/>
                <a:ea typeface="ＭＳ Ｐゴシック" charset="0"/>
              </a:rPr>
              <a:t>Plays are a series of tasks with a designated hosts and user.</a:t>
            </a:r>
          </a:p>
          <a:p>
            <a:pPr>
              <a:spcBef>
                <a:spcPct val="20000"/>
              </a:spcBef>
            </a:pPr>
            <a:endParaRPr lang="en-US" sz="1600" dirty="0">
              <a:solidFill>
                <a:srgbClr val="505050"/>
              </a:solidFill>
              <a:latin typeface="Helvetica"/>
              <a:ea typeface="ＭＳ Ｐゴシック" charset="0"/>
            </a:endParaRPr>
          </a:p>
          <a:p>
            <a:pPr>
              <a:spcBef>
                <a:spcPct val="20000"/>
              </a:spcBef>
            </a:pPr>
            <a:r>
              <a:rPr lang="en-US" sz="1600" dirty="0">
                <a:solidFill>
                  <a:srgbClr val="505050"/>
                </a:solidFill>
                <a:latin typeface="Helvetica"/>
                <a:ea typeface="ＭＳ Ｐゴシック" charset="0"/>
              </a:rPr>
              <a:t>Ansible allows users to create predefined plays in YAML files.</a:t>
            </a:r>
          </a:p>
        </p:txBody>
      </p:sp>
      <p:pic>
        <p:nvPicPr>
          <p:cNvPr id="3" name="Picture 2">
            <a:extLst>
              <a:ext uri="{FF2B5EF4-FFF2-40B4-BE49-F238E27FC236}">
                <a16:creationId xmlns:a16="http://schemas.microsoft.com/office/drawing/2014/main" id="{51D6185E-D962-6B4B-AC95-1A425ACA8CE1}"/>
              </a:ext>
            </a:extLst>
          </p:cNvPr>
          <p:cNvPicPr>
            <a:picLocks noChangeAspect="1"/>
          </p:cNvPicPr>
          <p:nvPr/>
        </p:nvPicPr>
        <p:blipFill rotWithShape="1">
          <a:blip r:embed="rId3"/>
          <a:srcRect l="6172" t="10908" r="6117" b="10591"/>
          <a:stretch/>
        </p:blipFill>
        <p:spPr>
          <a:xfrm>
            <a:off x="4421490" y="614577"/>
            <a:ext cx="4492487" cy="3279913"/>
          </a:xfrm>
          <a:prstGeom prst="rect">
            <a:avLst/>
          </a:prstGeom>
        </p:spPr>
      </p:pic>
      <p:sp>
        <p:nvSpPr>
          <p:cNvPr id="9" name="TextBox 8">
            <a:extLst>
              <a:ext uri="{FF2B5EF4-FFF2-40B4-BE49-F238E27FC236}">
                <a16:creationId xmlns:a16="http://schemas.microsoft.com/office/drawing/2014/main" id="{BDB688FE-D797-A644-99DF-CEBF695141C4}"/>
              </a:ext>
            </a:extLst>
          </p:cNvPr>
          <p:cNvSpPr txBox="1"/>
          <p:nvPr/>
        </p:nvSpPr>
        <p:spPr>
          <a:xfrm>
            <a:off x="222250" y="4246323"/>
            <a:ext cx="8693148" cy="338554"/>
          </a:xfrm>
          <a:prstGeom prst="rect">
            <a:avLst/>
          </a:prstGeom>
          <a:noFill/>
        </p:spPr>
        <p:txBody>
          <a:bodyPr wrap="square" rtlCol="0">
            <a:spAutoFit/>
          </a:bodyPr>
          <a:lstStyle/>
          <a:p>
            <a:pPr algn="ctr"/>
            <a:r>
              <a:rPr lang="en-US" sz="1600" dirty="0">
                <a:hlinkClick r:id="rId4"/>
              </a:rPr>
              <a:t>https://</a:t>
            </a:r>
            <a:r>
              <a:rPr lang="en-US" sz="1600" dirty="0" err="1">
                <a:hlinkClick r:id="rId4"/>
              </a:rPr>
              <a:t>docs.ansible.com</a:t>
            </a:r>
            <a:r>
              <a:rPr lang="en-US" sz="1600" dirty="0">
                <a:hlinkClick r:id="rId4"/>
              </a:rPr>
              <a:t>/ansible/latest/</a:t>
            </a:r>
            <a:r>
              <a:rPr lang="en-US" sz="1600" dirty="0" err="1">
                <a:hlinkClick r:id="rId4"/>
              </a:rPr>
              <a:t>user_guide</a:t>
            </a:r>
            <a:r>
              <a:rPr lang="en-US" sz="1600" dirty="0">
                <a:hlinkClick r:id="rId4"/>
              </a:rPr>
              <a:t>/</a:t>
            </a:r>
            <a:r>
              <a:rPr lang="en-US" sz="1600" dirty="0" err="1">
                <a:hlinkClick r:id="rId4"/>
              </a:rPr>
              <a:t>index.html#writing-tasks-plays-and-playbooks</a:t>
            </a:r>
            <a:endParaRPr lang="en-US" sz="1600" dirty="0"/>
          </a:p>
        </p:txBody>
      </p:sp>
    </p:spTree>
    <p:extLst>
      <p:ext uri="{BB962C8B-B14F-4D97-AF65-F5344CB8AC3E}">
        <p14:creationId xmlns:p14="http://schemas.microsoft.com/office/powerpoint/2010/main" val="156603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How does Ansible work? – Variables</a:t>
            </a:r>
          </a:p>
        </p:txBody>
      </p:sp>
      <p:sp>
        <p:nvSpPr>
          <p:cNvPr id="16" name="TextBox 15">
            <a:extLst>
              <a:ext uri="{FF2B5EF4-FFF2-40B4-BE49-F238E27FC236}">
                <a16:creationId xmlns:a16="http://schemas.microsoft.com/office/drawing/2014/main" id="{C55F85D0-3470-B848-AAFE-037842FD3BA3}"/>
              </a:ext>
            </a:extLst>
          </p:cNvPr>
          <p:cNvSpPr txBox="1"/>
          <p:nvPr/>
        </p:nvSpPr>
        <p:spPr>
          <a:xfrm>
            <a:off x="230023" y="614577"/>
            <a:ext cx="4245899" cy="1668149"/>
          </a:xfrm>
          <a:prstGeom prst="rect">
            <a:avLst/>
          </a:prstGeom>
          <a:noFill/>
        </p:spPr>
        <p:txBody>
          <a:bodyPr wrap="square" rtlCol="0">
            <a:spAutoFit/>
          </a:bodyPr>
          <a:lstStyle/>
          <a:p>
            <a:pPr>
              <a:spcBef>
                <a:spcPct val="20000"/>
              </a:spcBef>
            </a:pPr>
            <a:r>
              <a:rPr lang="en-US" sz="1600" dirty="0">
                <a:solidFill>
                  <a:srgbClr val="505050"/>
                </a:solidFill>
                <a:latin typeface="Helvetica"/>
                <a:ea typeface="ＭＳ Ｐゴシック" charset="0"/>
              </a:rPr>
              <a:t>Variables can help prevent typos and make updates simple.</a:t>
            </a:r>
          </a:p>
          <a:p>
            <a:pPr>
              <a:spcBef>
                <a:spcPct val="20000"/>
              </a:spcBef>
            </a:pPr>
            <a:endParaRPr lang="en-US" sz="1600" dirty="0">
              <a:solidFill>
                <a:srgbClr val="505050"/>
              </a:solidFill>
              <a:latin typeface="Helvetica"/>
              <a:ea typeface="ＭＳ Ｐゴシック" charset="0"/>
            </a:endParaRPr>
          </a:p>
          <a:p>
            <a:pPr>
              <a:spcBef>
                <a:spcPct val="20000"/>
              </a:spcBef>
            </a:pPr>
            <a:r>
              <a:rPr lang="en-US" sz="1600" dirty="0">
                <a:solidFill>
                  <a:srgbClr val="505050"/>
                </a:solidFill>
                <a:latin typeface="Helvetica"/>
                <a:ea typeface="ＭＳ Ｐゴシック" charset="0"/>
              </a:rPr>
              <a:t>It’s clear that if we can substitute the variables this play is a generic solution for installing and starting a service.</a:t>
            </a:r>
          </a:p>
        </p:txBody>
      </p:sp>
      <p:pic>
        <p:nvPicPr>
          <p:cNvPr id="3" name="Picture 2">
            <a:extLst>
              <a:ext uri="{FF2B5EF4-FFF2-40B4-BE49-F238E27FC236}">
                <a16:creationId xmlns:a16="http://schemas.microsoft.com/office/drawing/2014/main" id="{51D6185E-D962-6B4B-AC95-1A425ACA8CE1}"/>
              </a:ext>
            </a:extLst>
          </p:cNvPr>
          <p:cNvPicPr>
            <a:picLocks noChangeAspect="1"/>
          </p:cNvPicPr>
          <p:nvPr/>
        </p:nvPicPr>
        <p:blipFill rotWithShape="1">
          <a:blip r:embed="rId3"/>
          <a:srcRect l="6300" t="10014" r="6237" b="9849"/>
          <a:stretch/>
        </p:blipFill>
        <p:spPr>
          <a:xfrm>
            <a:off x="4475922" y="614577"/>
            <a:ext cx="4438055" cy="3637260"/>
          </a:xfrm>
          <a:prstGeom prst="rect">
            <a:avLst/>
          </a:prstGeom>
        </p:spPr>
      </p:pic>
      <p:sp>
        <p:nvSpPr>
          <p:cNvPr id="9" name="TextBox 8">
            <a:extLst>
              <a:ext uri="{FF2B5EF4-FFF2-40B4-BE49-F238E27FC236}">
                <a16:creationId xmlns:a16="http://schemas.microsoft.com/office/drawing/2014/main" id="{F0162AEE-4A5A-5E4B-9B42-EF8253DD14EE}"/>
              </a:ext>
            </a:extLst>
          </p:cNvPr>
          <p:cNvSpPr txBox="1"/>
          <p:nvPr/>
        </p:nvSpPr>
        <p:spPr>
          <a:xfrm>
            <a:off x="222250" y="4246323"/>
            <a:ext cx="8693148" cy="369332"/>
          </a:xfrm>
          <a:prstGeom prst="rect">
            <a:avLst/>
          </a:prstGeom>
          <a:noFill/>
        </p:spPr>
        <p:txBody>
          <a:bodyPr wrap="square" rtlCol="0">
            <a:spAutoFit/>
          </a:bodyPr>
          <a:lstStyle/>
          <a:p>
            <a:pPr algn="ctr"/>
            <a:r>
              <a:rPr lang="en-US" sz="1800" dirty="0">
                <a:hlinkClick r:id="rId4"/>
              </a:rPr>
              <a:t>https://</a:t>
            </a:r>
            <a:r>
              <a:rPr lang="en-US" sz="1800" dirty="0" err="1">
                <a:hlinkClick r:id="rId4"/>
              </a:rPr>
              <a:t>docs.ansible.com</a:t>
            </a:r>
            <a:r>
              <a:rPr lang="en-US" sz="1800" dirty="0">
                <a:hlinkClick r:id="rId4"/>
              </a:rPr>
              <a:t>/ansible/latest/</a:t>
            </a:r>
            <a:r>
              <a:rPr lang="en-US" sz="1800" dirty="0" err="1">
                <a:hlinkClick r:id="rId4"/>
              </a:rPr>
              <a:t>user_guide</a:t>
            </a:r>
            <a:r>
              <a:rPr lang="en-US" sz="1800" dirty="0">
                <a:hlinkClick r:id="rId4"/>
              </a:rPr>
              <a:t>/</a:t>
            </a:r>
            <a:r>
              <a:rPr lang="en-US" sz="1800" dirty="0" err="1">
                <a:hlinkClick r:id="rId4"/>
              </a:rPr>
              <a:t>playbooks_variables.html</a:t>
            </a:r>
            <a:endParaRPr lang="en-US" sz="1800" dirty="0"/>
          </a:p>
        </p:txBody>
      </p:sp>
    </p:spTree>
    <p:extLst>
      <p:ext uri="{BB962C8B-B14F-4D97-AF65-F5344CB8AC3E}">
        <p14:creationId xmlns:p14="http://schemas.microsoft.com/office/powerpoint/2010/main" val="31331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How does Ansible work? – Playbook</a:t>
            </a:r>
          </a:p>
        </p:txBody>
      </p:sp>
      <p:sp>
        <p:nvSpPr>
          <p:cNvPr id="16" name="TextBox 15">
            <a:extLst>
              <a:ext uri="{FF2B5EF4-FFF2-40B4-BE49-F238E27FC236}">
                <a16:creationId xmlns:a16="http://schemas.microsoft.com/office/drawing/2014/main" id="{C55F85D0-3470-B848-AAFE-037842FD3BA3}"/>
              </a:ext>
            </a:extLst>
          </p:cNvPr>
          <p:cNvSpPr txBox="1"/>
          <p:nvPr/>
        </p:nvSpPr>
        <p:spPr>
          <a:xfrm>
            <a:off x="230023" y="614577"/>
            <a:ext cx="4245899" cy="1421928"/>
          </a:xfrm>
          <a:prstGeom prst="rect">
            <a:avLst/>
          </a:prstGeom>
          <a:noFill/>
        </p:spPr>
        <p:txBody>
          <a:bodyPr wrap="square" rtlCol="0">
            <a:spAutoFit/>
          </a:bodyPr>
          <a:lstStyle/>
          <a:p>
            <a:pPr>
              <a:spcBef>
                <a:spcPct val="20000"/>
              </a:spcBef>
            </a:pPr>
            <a:r>
              <a:rPr lang="en-US" sz="1600" dirty="0">
                <a:solidFill>
                  <a:srgbClr val="505050"/>
                </a:solidFill>
                <a:latin typeface="Helvetica"/>
                <a:ea typeface="ＭＳ Ｐゴシック" charset="0"/>
              </a:rPr>
              <a:t>Playbooks define how, in which order, on which machines, and what modules should be executed.</a:t>
            </a:r>
          </a:p>
          <a:p>
            <a:pPr>
              <a:spcBef>
                <a:spcPct val="20000"/>
              </a:spcBef>
            </a:pPr>
            <a:endParaRPr lang="en-US" sz="1600" dirty="0">
              <a:solidFill>
                <a:srgbClr val="505050"/>
              </a:solidFill>
              <a:latin typeface="Helvetica"/>
              <a:ea typeface="ＭＳ Ｐゴシック" charset="0"/>
            </a:endParaRPr>
          </a:p>
          <a:p>
            <a:pPr>
              <a:spcBef>
                <a:spcPct val="20000"/>
              </a:spcBef>
            </a:pPr>
            <a:r>
              <a:rPr lang="en-US" sz="1600" dirty="0">
                <a:solidFill>
                  <a:srgbClr val="505050"/>
                </a:solidFill>
                <a:latin typeface="Helvetica"/>
                <a:ea typeface="ＭＳ Ｐゴシック" charset="0"/>
              </a:rPr>
              <a:t>Now we are orchestrating module execution!</a:t>
            </a:r>
          </a:p>
        </p:txBody>
      </p:sp>
      <p:pic>
        <p:nvPicPr>
          <p:cNvPr id="5" name="Picture 4">
            <a:extLst>
              <a:ext uri="{FF2B5EF4-FFF2-40B4-BE49-F238E27FC236}">
                <a16:creationId xmlns:a16="http://schemas.microsoft.com/office/drawing/2014/main" id="{A16449C5-CA65-9347-814A-D62E206698E8}"/>
              </a:ext>
            </a:extLst>
          </p:cNvPr>
          <p:cNvPicPr>
            <a:picLocks noChangeAspect="1"/>
          </p:cNvPicPr>
          <p:nvPr/>
        </p:nvPicPr>
        <p:blipFill rotWithShape="1">
          <a:blip r:embed="rId3"/>
          <a:srcRect l="6191" t="5539" r="5787" b="5443"/>
          <a:stretch/>
        </p:blipFill>
        <p:spPr>
          <a:xfrm>
            <a:off x="5408991" y="188813"/>
            <a:ext cx="2562192" cy="4060720"/>
          </a:xfrm>
          <a:prstGeom prst="rect">
            <a:avLst/>
          </a:prstGeom>
        </p:spPr>
      </p:pic>
      <p:sp>
        <p:nvSpPr>
          <p:cNvPr id="11" name="TextBox 10">
            <a:extLst>
              <a:ext uri="{FF2B5EF4-FFF2-40B4-BE49-F238E27FC236}">
                <a16:creationId xmlns:a16="http://schemas.microsoft.com/office/drawing/2014/main" id="{B2BA3991-0289-C649-9D3E-16AB5BCDB855}"/>
              </a:ext>
            </a:extLst>
          </p:cNvPr>
          <p:cNvSpPr txBox="1"/>
          <p:nvPr/>
        </p:nvSpPr>
        <p:spPr>
          <a:xfrm>
            <a:off x="222250" y="4246323"/>
            <a:ext cx="8693148" cy="369332"/>
          </a:xfrm>
          <a:prstGeom prst="rect">
            <a:avLst/>
          </a:prstGeom>
          <a:noFill/>
        </p:spPr>
        <p:txBody>
          <a:bodyPr wrap="square" rtlCol="0">
            <a:spAutoFit/>
          </a:bodyPr>
          <a:lstStyle/>
          <a:p>
            <a:pPr algn="ctr"/>
            <a:r>
              <a:rPr lang="en-US" sz="1800" dirty="0">
                <a:hlinkClick r:id="rId4"/>
              </a:rPr>
              <a:t>https://</a:t>
            </a:r>
            <a:r>
              <a:rPr lang="en-US" sz="1800" dirty="0" err="1">
                <a:hlinkClick r:id="rId4"/>
              </a:rPr>
              <a:t>docs.ansible.com</a:t>
            </a:r>
            <a:r>
              <a:rPr lang="en-US" sz="1800" dirty="0">
                <a:hlinkClick r:id="rId4"/>
              </a:rPr>
              <a:t>/ansible/latest/</a:t>
            </a:r>
            <a:r>
              <a:rPr lang="en-US" sz="1800" dirty="0" err="1">
                <a:hlinkClick r:id="rId4"/>
              </a:rPr>
              <a:t>user_guide</a:t>
            </a:r>
            <a:r>
              <a:rPr lang="en-US" sz="1800" dirty="0">
                <a:hlinkClick r:id="rId4"/>
              </a:rPr>
              <a:t>/</a:t>
            </a:r>
            <a:r>
              <a:rPr lang="en-US" sz="1800" dirty="0" err="1">
                <a:hlinkClick r:id="rId4"/>
              </a:rPr>
              <a:t>playbooks_intro.html</a:t>
            </a:r>
            <a:endParaRPr lang="en-US" sz="1800" dirty="0"/>
          </a:p>
        </p:txBody>
      </p:sp>
    </p:spTree>
    <p:extLst>
      <p:ext uri="{BB962C8B-B14F-4D97-AF65-F5344CB8AC3E}">
        <p14:creationId xmlns:p14="http://schemas.microsoft.com/office/powerpoint/2010/main" val="4047099685"/>
      </p:ext>
    </p:extLst>
  </p:cSld>
  <p:clrMapOvr>
    <a:masterClrMapping/>
  </p:clrMapOvr>
</p:sld>
</file>

<file path=ppt/theme/theme1.xml><?xml version="1.0" encoding="utf-8"?>
<a:theme xmlns:a="http://schemas.openxmlformats.org/drawingml/2006/main" name="Fermilab_PPT_090915">
  <a:themeElements>
    <a:clrScheme name="Fermilab 1">
      <a:dk1>
        <a:srgbClr val="003087"/>
      </a:dk1>
      <a:lt1>
        <a:srgbClr val="FFFFFF"/>
      </a:lt1>
      <a:dk2>
        <a:srgbClr val="003087"/>
      </a:dk2>
      <a:lt2>
        <a:srgbClr val="FFFFFF"/>
      </a:lt2>
      <a:accent1>
        <a:srgbClr val="99D6EA"/>
      </a:accent1>
      <a:accent2>
        <a:srgbClr val="DB720C"/>
      </a:accent2>
      <a:accent3>
        <a:srgbClr val="519A24"/>
      </a:accent3>
      <a:accent4>
        <a:srgbClr val="AF272F"/>
      </a:accent4>
      <a:accent5>
        <a:srgbClr val="00B5E2"/>
      </a:accent5>
      <a:accent6>
        <a:srgbClr val="50505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NAL_PowerPoint_16x9_100716" id="{60245D30-3FA2-C44F-8355-D2137282EA17}" vid="{E44AC849-212D-D148-9B2D-B71F6C7CB6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18203</TotalTime>
  <Words>1273</Words>
  <Application>Microsoft Office PowerPoint</Application>
  <PresentationFormat>On-screen Show (16:9)</PresentationFormat>
  <Paragraphs>134</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Helvetica</vt:lpstr>
      <vt:lpstr>Menlo</vt:lpstr>
      <vt:lpstr>OpenSans</vt:lpstr>
      <vt:lpstr>RedHatText</vt:lpstr>
      <vt:lpstr>Fermilab_PPT_090915</vt:lpstr>
      <vt:lpstr>PowerPoint Presentation</vt:lpstr>
      <vt:lpstr>What is Ansible?</vt:lpstr>
      <vt:lpstr>How does Ansible work?</vt:lpstr>
      <vt:lpstr>How does Ansible work? – Agentless</vt:lpstr>
      <vt:lpstr>How does Ansible work? – Modules</vt:lpstr>
      <vt:lpstr>How does Ansible work? – Tasks</vt:lpstr>
      <vt:lpstr>How does Ansible work? – Plays</vt:lpstr>
      <vt:lpstr>How does Ansible work? – Variables</vt:lpstr>
      <vt:lpstr>How does Ansible work? – Playbook</vt:lpstr>
      <vt:lpstr>How does Ansible work? – Playbook</vt:lpstr>
      <vt:lpstr>How does Ansible work? – Inventory</vt:lpstr>
      <vt:lpstr>How does Ansible work? – Ad-hoc commands</vt:lpstr>
      <vt:lpstr>Ansible Galaxy</vt:lpstr>
      <vt:lpstr>Use Case</vt:lpstr>
      <vt:lpstr>Use cases:</vt:lpstr>
    </vt:vector>
  </TitlesOfParts>
  <Company>Sandbox Studio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dc:creator>
  <cp:lastModifiedBy>Raghu P</cp:lastModifiedBy>
  <cp:revision>346</cp:revision>
  <cp:lastPrinted>2014-01-20T19:40:21Z</cp:lastPrinted>
  <dcterms:created xsi:type="dcterms:W3CDTF">2014-01-03T20:18:13Z</dcterms:created>
  <dcterms:modified xsi:type="dcterms:W3CDTF">2021-11-07T19:21:45Z</dcterms:modified>
</cp:coreProperties>
</file>