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068E6-743C-446D-A42D-F78C8919D3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C57032-E86B-474C-B43E-EDF9C18EB2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6FAC55-BCE6-4B49-8F66-12638F99D0B6}"/>
              </a:ext>
            </a:extLst>
          </p:cNvPr>
          <p:cNvSpPr>
            <a:spLocks noGrp="1"/>
          </p:cNvSpPr>
          <p:nvPr>
            <p:ph type="dt" sz="half" idx="10"/>
          </p:nvPr>
        </p:nvSpPr>
        <p:spPr/>
        <p:txBody>
          <a:bodyPr/>
          <a:lstStyle/>
          <a:p>
            <a:fld id="{C331DE09-193F-4427-9CF5-18F872863A4F}" type="datetimeFigureOut">
              <a:rPr lang="en-IN" smtClean="0"/>
              <a:t>08-11-2021</a:t>
            </a:fld>
            <a:endParaRPr lang="en-IN"/>
          </a:p>
        </p:txBody>
      </p:sp>
      <p:sp>
        <p:nvSpPr>
          <p:cNvPr id="5" name="Footer Placeholder 4">
            <a:extLst>
              <a:ext uri="{FF2B5EF4-FFF2-40B4-BE49-F238E27FC236}">
                <a16:creationId xmlns:a16="http://schemas.microsoft.com/office/drawing/2014/main" id="{9ECC33B6-D67D-468A-916E-948DDDDC30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C3B7A2-F443-47AC-BAB1-19B19CE384FE}"/>
              </a:ext>
            </a:extLst>
          </p:cNvPr>
          <p:cNvSpPr>
            <a:spLocks noGrp="1"/>
          </p:cNvSpPr>
          <p:nvPr>
            <p:ph type="sldNum" sz="quarter" idx="12"/>
          </p:nvPr>
        </p:nvSpPr>
        <p:spPr/>
        <p:txBody>
          <a:bodyPr/>
          <a:lstStyle/>
          <a:p>
            <a:fld id="{69342A01-F357-4DBA-AE16-A91FB118D996}" type="slidenum">
              <a:rPr lang="en-IN" smtClean="0"/>
              <a:t>‹#›</a:t>
            </a:fld>
            <a:endParaRPr lang="en-IN"/>
          </a:p>
        </p:txBody>
      </p:sp>
    </p:spTree>
    <p:extLst>
      <p:ext uri="{BB962C8B-B14F-4D97-AF65-F5344CB8AC3E}">
        <p14:creationId xmlns:p14="http://schemas.microsoft.com/office/powerpoint/2010/main" val="4182013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E935-6C68-417D-85A5-AAD1D3DA49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F01758-F806-4ECB-BE16-BDE33E9BE9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860A4F-4FF7-45CD-8720-112F32286AC6}"/>
              </a:ext>
            </a:extLst>
          </p:cNvPr>
          <p:cNvSpPr>
            <a:spLocks noGrp="1"/>
          </p:cNvSpPr>
          <p:nvPr>
            <p:ph type="dt" sz="half" idx="10"/>
          </p:nvPr>
        </p:nvSpPr>
        <p:spPr/>
        <p:txBody>
          <a:bodyPr/>
          <a:lstStyle/>
          <a:p>
            <a:fld id="{C331DE09-193F-4427-9CF5-18F872863A4F}" type="datetimeFigureOut">
              <a:rPr lang="en-IN" smtClean="0"/>
              <a:t>08-11-2021</a:t>
            </a:fld>
            <a:endParaRPr lang="en-IN"/>
          </a:p>
        </p:txBody>
      </p:sp>
      <p:sp>
        <p:nvSpPr>
          <p:cNvPr id="5" name="Footer Placeholder 4">
            <a:extLst>
              <a:ext uri="{FF2B5EF4-FFF2-40B4-BE49-F238E27FC236}">
                <a16:creationId xmlns:a16="http://schemas.microsoft.com/office/drawing/2014/main" id="{A2774782-DA81-40BF-8EB0-6579D545E3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9E8283-74FF-4BD2-B96D-F25E9C159DF7}"/>
              </a:ext>
            </a:extLst>
          </p:cNvPr>
          <p:cNvSpPr>
            <a:spLocks noGrp="1"/>
          </p:cNvSpPr>
          <p:nvPr>
            <p:ph type="sldNum" sz="quarter" idx="12"/>
          </p:nvPr>
        </p:nvSpPr>
        <p:spPr/>
        <p:txBody>
          <a:bodyPr/>
          <a:lstStyle/>
          <a:p>
            <a:fld id="{69342A01-F357-4DBA-AE16-A91FB118D996}" type="slidenum">
              <a:rPr lang="en-IN" smtClean="0"/>
              <a:t>‹#›</a:t>
            </a:fld>
            <a:endParaRPr lang="en-IN"/>
          </a:p>
        </p:txBody>
      </p:sp>
    </p:spTree>
    <p:extLst>
      <p:ext uri="{BB962C8B-B14F-4D97-AF65-F5344CB8AC3E}">
        <p14:creationId xmlns:p14="http://schemas.microsoft.com/office/powerpoint/2010/main" val="1850875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7B40EE-4F16-42AD-ABC9-D56C006D08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BCA907-7EDB-46AF-9EE4-37F5024F26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690B9E-004E-48E2-AECA-D6C4BD51653C}"/>
              </a:ext>
            </a:extLst>
          </p:cNvPr>
          <p:cNvSpPr>
            <a:spLocks noGrp="1"/>
          </p:cNvSpPr>
          <p:nvPr>
            <p:ph type="dt" sz="half" idx="10"/>
          </p:nvPr>
        </p:nvSpPr>
        <p:spPr/>
        <p:txBody>
          <a:bodyPr/>
          <a:lstStyle/>
          <a:p>
            <a:fld id="{C331DE09-193F-4427-9CF5-18F872863A4F}" type="datetimeFigureOut">
              <a:rPr lang="en-IN" smtClean="0"/>
              <a:t>08-11-2021</a:t>
            </a:fld>
            <a:endParaRPr lang="en-IN"/>
          </a:p>
        </p:txBody>
      </p:sp>
      <p:sp>
        <p:nvSpPr>
          <p:cNvPr id="5" name="Footer Placeholder 4">
            <a:extLst>
              <a:ext uri="{FF2B5EF4-FFF2-40B4-BE49-F238E27FC236}">
                <a16:creationId xmlns:a16="http://schemas.microsoft.com/office/drawing/2014/main" id="{198A7F44-CFA5-4C1C-8B21-8AB683CA68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CEA27-D75E-4647-8212-AC36060F3DE4}"/>
              </a:ext>
            </a:extLst>
          </p:cNvPr>
          <p:cNvSpPr>
            <a:spLocks noGrp="1"/>
          </p:cNvSpPr>
          <p:nvPr>
            <p:ph type="sldNum" sz="quarter" idx="12"/>
          </p:nvPr>
        </p:nvSpPr>
        <p:spPr/>
        <p:txBody>
          <a:bodyPr/>
          <a:lstStyle/>
          <a:p>
            <a:fld id="{69342A01-F357-4DBA-AE16-A91FB118D996}" type="slidenum">
              <a:rPr lang="en-IN" smtClean="0"/>
              <a:t>‹#›</a:t>
            </a:fld>
            <a:endParaRPr lang="en-IN"/>
          </a:p>
        </p:txBody>
      </p:sp>
    </p:spTree>
    <p:extLst>
      <p:ext uri="{BB962C8B-B14F-4D97-AF65-F5344CB8AC3E}">
        <p14:creationId xmlns:p14="http://schemas.microsoft.com/office/powerpoint/2010/main" val="4246534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0543-648D-4FFF-A968-02C200FC1B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8EFDDE-2875-4EE3-BA50-9506341A17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DCCC3B-0FD3-469B-A682-CEE76BFDB715}"/>
              </a:ext>
            </a:extLst>
          </p:cNvPr>
          <p:cNvSpPr>
            <a:spLocks noGrp="1"/>
          </p:cNvSpPr>
          <p:nvPr>
            <p:ph type="dt" sz="half" idx="10"/>
          </p:nvPr>
        </p:nvSpPr>
        <p:spPr/>
        <p:txBody>
          <a:bodyPr/>
          <a:lstStyle/>
          <a:p>
            <a:fld id="{C331DE09-193F-4427-9CF5-18F872863A4F}" type="datetimeFigureOut">
              <a:rPr lang="en-IN" smtClean="0"/>
              <a:t>08-11-2021</a:t>
            </a:fld>
            <a:endParaRPr lang="en-IN"/>
          </a:p>
        </p:txBody>
      </p:sp>
      <p:sp>
        <p:nvSpPr>
          <p:cNvPr id="5" name="Footer Placeholder 4">
            <a:extLst>
              <a:ext uri="{FF2B5EF4-FFF2-40B4-BE49-F238E27FC236}">
                <a16:creationId xmlns:a16="http://schemas.microsoft.com/office/drawing/2014/main" id="{CAF76FF8-6579-41A6-80E8-890004958D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349690-5778-4DDF-BD38-D7A09EF26237}"/>
              </a:ext>
            </a:extLst>
          </p:cNvPr>
          <p:cNvSpPr>
            <a:spLocks noGrp="1"/>
          </p:cNvSpPr>
          <p:nvPr>
            <p:ph type="sldNum" sz="quarter" idx="12"/>
          </p:nvPr>
        </p:nvSpPr>
        <p:spPr/>
        <p:txBody>
          <a:bodyPr/>
          <a:lstStyle/>
          <a:p>
            <a:fld id="{69342A01-F357-4DBA-AE16-A91FB118D996}" type="slidenum">
              <a:rPr lang="en-IN" smtClean="0"/>
              <a:t>‹#›</a:t>
            </a:fld>
            <a:endParaRPr lang="en-IN"/>
          </a:p>
        </p:txBody>
      </p:sp>
    </p:spTree>
    <p:extLst>
      <p:ext uri="{BB962C8B-B14F-4D97-AF65-F5344CB8AC3E}">
        <p14:creationId xmlns:p14="http://schemas.microsoft.com/office/powerpoint/2010/main" val="4246425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A35BB-BABB-4331-A745-FF909ECD21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172F98-1067-49D2-B288-AD659BCE81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B00F75-8A47-43AA-87F0-F42FEB65526F}"/>
              </a:ext>
            </a:extLst>
          </p:cNvPr>
          <p:cNvSpPr>
            <a:spLocks noGrp="1"/>
          </p:cNvSpPr>
          <p:nvPr>
            <p:ph type="dt" sz="half" idx="10"/>
          </p:nvPr>
        </p:nvSpPr>
        <p:spPr/>
        <p:txBody>
          <a:bodyPr/>
          <a:lstStyle/>
          <a:p>
            <a:fld id="{C331DE09-193F-4427-9CF5-18F872863A4F}" type="datetimeFigureOut">
              <a:rPr lang="en-IN" smtClean="0"/>
              <a:t>08-11-2021</a:t>
            </a:fld>
            <a:endParaRPr lang="en-IN"/>
          </a:p>
        </p:txBody>
      </p:sp>
      <p:sp>
        <p:nvSpPr>
          <p:cNvPr id="5" name="Footer Placeholder 4">
            <a:extLst>
              <a:ext uri="{FF2B5EF4-FFF2-40B4-BE49-F238E27FC236}">
                <a16:creationId xmlns:a16="http://schemas.microsoft.com/office/drawing/2014/main" id="{150839FD-4B3E-4037-90C1-E9F914B320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CDF62D-CD55-4A98-B8EF-F0E7FACE91EE}"/>
              </a:ext>
            </a:extLst>
          </p:cNvPr>
          <p:cNvSpPr>
            <a:spLocks noGrp="1"/>
          </p:cNvSpPr>
          <p:nvPr>
            <p:ph type="sldNum" sz="quarter" idx="12"/>
          </p:nvPr>
        </p:nvSpPr>
        <p:spPr/>
        <p:txBody>
          <a:bodyPr/>
          <a:lstStyle/>
          <a:p>
            <a:fld id="{69342A01-F357-4DBA-AE16-A91FB118D996}" type="slidenum">
              <a:rPr lang="en-IN" smtClean="0"/>
              <a:t>‹#›</a:t>
            </a:fld>
            <a:endParaRPr lang="en-IN"/>
          </a:p>
        </p:txBody>
      </p:sp>
    </p:spTree>
    <p:extLst>
      <p:ext uri="{BB962C8B-B14F-4D97-AF65-F5344CB8AC3E}">
        <p14:creationId xmlns:p14="http://schemas.microsoft.com/office/powerpoint/2010/main" val="1336474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E7FBB-6172-4CB3-A9EC-BED93F47BA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B588EF-96CB-4305-9437-547C5AF239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9DEFF9-67B8-4E59-BE16-A005A9C743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539165-8A6A-45E2-A724-035E8AFFDC41}"/>
              </a:ext>
            </a:extLst>
          </p:cNvPr>
          <p:cNvSpPr>
            <a:spLocks noGrp="1"/>
          </p:cNvSpPr>
          <p:nvPr>
            <p:ph type="dt" sz="half" idx="10"/>
          </p:nvPr>
        </p:nvSpPr>
        <p:spPr/>
        <p:txBody>
          <a:bodyPr/>
          <a:lstStyle/>
          <a:p>
            <a:fld id="{C331DE09-193F-4427-9CF5-18F872863A4F}" type="datetimeFigureOut">
              <a:rPr lang="en-IN" smtClean="0"/>
              <a:t>08-11-2021</a:t>
            </a:fld>
            <a:endParaRPr lang="en-IN"/>
          </a:p>
        </p:txBody>
      </p:sp>
      <p:sp>
        <p:nvSpPr>
          <p:cNvPr id="6" name="Footer Placeholder 5">
            <a:extLst>
              <a:ext uri="{FF2B5EF4-FFF2-40B4-BE49-F238E27FC236}">
                <a16:creationId xmlns:a16="http://schemas.microsoft.com/office/drawing/2014/main" id="{53EAD187-176C-4C68-A14B-CADD191003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CCB91D-FF7B-4C79-9FD6-55431E27363D}"/>
              </a:ext>
            </a:extLst>
          </p:cNvPr>
          <p:cNvSpPr>
            <a:spLocks noGrp="1"/>
          </p:cNvSpPr>
          <p:nvPr>
            <p:ph type="sldNum" sz="quarter" idx="12"/>
          </p:nvPr>
        </p:nvSpPr>
        <p:spPr/>
        <p:txBody>
          <a:bodyPr/>
          <a:lstStyle/>
          <a:p>
            <a:fld id="{69342A01-F357-4DBA-AE16-A91FB118D996}" type="slidenum">
              <a:rPr lang="en-IN" smtClean="0"/>
              <a:t>‹#›</a:t>
            </a:fld>
            <a:endParaRPr lang="en-IN"/>
          </a:p>
        </p:txBody>
      </p:sp>
    </p:spTree>
    <p:extLst>
      <p:ext uri="{BB962C8B-B14F-4D97-AF65-F5344CB8AC3E}">
        <p14:creationId xmlns:p14="http://schemas.microsoft.com/office/powerpoint/2010/main" val="3722419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3F033-C8B1-4361-9180-51A8230EAD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B94D8C-2698-4C92-8EAF-A479B56DA3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F58D0C-3937-43B5-ADB9-E6B95E30D3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1EA8A1-3976-4982-81B1-E284A0A99A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346E58-BB30-4C00-967C-0FEA4F9CF7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8CF4DD-73B4-426E-923B-D0123C7DE336}"/>
              </a:ext>
            </a:extLst>
          </p:cNvPr>
          <p:cNvSpPr>
            <a:spLocks noGrp="1"/>
          </p:cNvSpPr>
          <p:nvPr>
            <p:ph type="dt" sz="half" idx="10"/>
          </p:nvPr>
        </p:nvSpPr>
        <p:spPr/>
        <p:txBody>
          <a:bodyPr/>
          <a:lstStyle/>
          <a:p>
            <a:fld id="{C331DE09-193F-4427-9CF5-18F872863A4F}" type="datetimeFigureOut">
              <a:rPr lang="en-IN" smtClean="0"/>
              <a:t>08-11-2021</a:t>
            </a:fld>
            <a:endParaRPr lang="en-IN"/>
          </a:p>
        </p:txBody>
      </p:sp>
      <p:sp>
        <p:nvSpPr>
          <p:cNvPr id="8" name="Footer Placeholder 7">
            <a:extLst>
              <a:ext uri="{FF2B5EF4-FFF2-40B4-BE49-F238E27FC236}">
                <a16:creationId xmlns:a16="http://schemas.microsoft.com/office/drawing/2014/main" id="{AB71ACEB-DEA5-45C2-A4EA-332A78A3AB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E1A487-0020-4234-9F15-A4F3916D8C06}"/>
              </a:ext>
            </a:extLst>
          </p:cNvPr>
          <p:cNvSpPr>
            <a:spLocks noGrp="1"/>
          </p:cNvSpPr>
          <p:nvPr>
            <p:ph type="sldNum" sz="quarter" idx="12"/>
          </p:nvPr>
        </p:nvSpPr>
        <p:spPr/>
        <p:txBody>
          <a:bodyPr/>
          <a:lstStyle/>
          <a:p>
            <a:fld id="{69342A01-F357-4DBA-AE16-A91FB118D996}" type="slidenum">
              <a:rPr lang="en-IN" smtClean="0"/>
              <a:t>‹#›</a:t>
            </a:fld>
            <a:endParaRPr lang="en-IN"/>
          </a:p>
        </p:txBody>
      </p:sp>
    </p:spTree>
    <p:extLst>
      <p:ext uri="{BB962C8B-B14F-4D97-AF65-F5344CB8AC3E}">
        <p14:creationId xmlns:p14="http://schemas.microsoft.com/office/powerpoint/2010/main" val="2296789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20161-BC79-477E-B813-664DDF4EE4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32AC1A-7A6E-49A5-806A-07BE2DBC5DE4}"/>
              </a:ext>
            </a:extLst>
          </p:cNvPr>
          <p:cNvSpPr>
            <a:spLocks noGrp="1"/>
          </p:cNvSpPr>
          <p:nvPr>
            <p:ph type="dt" sz="half" idx="10"/>
          </p:nvPr>
        </p:nvSpPr>
        <p:spPr/>
        <p:txBody>
          <a:bodyPr/>
          <a:lstStyle/>
          <a:p>
            <a:fld id="{C331DE09-193F-4427-9CF5-18F872863A4F}" type="datetimeFigureOut">
              <a:rPr lang="en-IN" smtClean="0"/>
              <a:t>08-11-2021</a:t>
            </a:fld>
            <a:endParaRPr lang="en-IN"/>
          </a:p>
        </p:txBody>
      </p:sp>
      <p:sp>
        <p:nvSpPr>
          <p:cNvPr id="4" name="Footer Placeholder 3">
            <a:extLst>
              <a:ext uri="{FF2B5EF4-FFF2-40B4-BE49-F238E27FC236}">
                <a16:creationId xmlns:a16="http://schemas.microsoft.com/office/drawing/2014/main" id="{FD63EABD-2F49-4C0E-BBCA-7BE4E4194F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FE88509-80E3-4C99-AAB1-1B39845C9204}"/>
              </a:ext>
            </a:extLst>
          </p:cNvPr>
          <p:cNvSpPr>
            <a:spLocks noGrp="1"/>
          </p:cNvSpPr>
          <p:nvPr>
            <p:ph type="sldNum" sz="quarter" idx="12"/>
          </p:nvPr>
        </p:nvSpPr>
        <p:spPr/>
        <p:txBody>
          <a:bodyPr/>
          <a:lstStyle/>
          <a:p>
            <a:fld id="{69342A01-F357-4DBA-AE16-A91FB118D996}" type="slidenum">
              <a:rPr lang="en-IN" smtClean="0"/>
              <a:t>‹#›</a:t>
            </a:fld>
            <a:endParaRPr lang="en-IN"/>
          </a:p>
        </p:txBody>
      </p:sp>
    </p:spTree>
    <p:extLst>
      <p:ext uri="{BB962C8B-B14F-4D97-AF65-F5344CB8AC3E}">
        <p14:creationId xmlns:p14="http://schemas.microsoft.com/office/powerpoint/2010/main" val="2463003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9BDCF7-D2C0-49B8-9134-0F8732A01CEC}"/>
              </a:ext>
            </a:extLst>
          </p:cNvPr>
          <p:cNvSpPr>
            <a:spLocks noGrp="1"/>
          </p:cNvSpPr>
          <p:nvPr>
            <p:ph type="dt" sz="half" idx="10"/>
          </p:nvPr>
        </p:nvSpPr>
        <p:spPr/>
        <p:txBody>
          <a:bodyPr/>
          <a:lstStyle/>
          <a:p>
            <a:fld id="{C331DE09-193F-4427-9CF5-18F872863A4F}" type="datetimeFigureOut">
              <a:rPr lang="en-IN" smtClean="0"/>
              <a:t>08-11-2021</a:t>
            </a:fld>
            <a:endParaRPr lang="en-IN"/>
          </a:p>
        </p:txBody>
      </p:sp>
      <p:sp>
        <p:nvSpPr>
          <p:cNvPr id="3" name="Footer Placeholder 2">
            <a:extLst>
              <a:ext uri="{FF2B5EF4-FFF2-40B4-BE49-F238E27FC236}">
                <a16:creationId xmlns:a16="http://schemas.microsoft.com/office/drawing/2014/main" id="{BB823C70-A550-4FDE-8E16-1633656F30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A3E811-B737-40FA-B2E1-605F2A190DB5}"/>
              </a:ext>
            </a:extLst>
          </p:cNvPr>
          <p:cNvSpPr>
            <a:spLocks noGrp="1"/>
          </p:cNvSpPr>
          <p:nvPr>
            <p:ph type="sldNum" sz="quarter" idx="12"/>
          </p:nvPr>
        </p:nvSpPr>
        <p:spPr/>
        <p:txBody>
          <a:bodyPr/>
          <a:lstStyle/>
          <a:p>
            <a:fld id="{69342A01-F357-4DBA-AE16-A91FB118D996}" type="slidenum">
              <a:rPr lang="en-IN" smtClean="0"/>
              <a:t>‹#›</a:t>
            </a:fld>
            <a:endParaRPr lang="en-IN"/>
          </a:p>
        </p:txBody>
      </p:sp>
    </p:spTree>
    <p:extLst>
      <p:ext uri="{BB962C8B-B14F-4D97-AF65-F5344CB8AC3E}">
        <p14:creationId xmlns:p14="http://schemas.microsoft.com/office/powerpoint/2010/main" val="4156766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AB6E-2250-4F7A-BC2C-8980432925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FC865E-7A1E-4537-A6A8-65E3B3840B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E56DA0-C07B-4267-9DC3-7A71937E6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6586A0-88E2-4899-8829-8E349F46FE5A}"/>
              </a:ext>
            </a:extLst>
          </p:cNvPr>
          <p:cNvSpPr>
            <a:spLocks noGrp="1"/>
          </p:cNvSpPr>
          <p:nvPr>
            <p:ph type="dt" sz="half" idx="10"/>
          </p:nvPr>
        </p:nvSpPr>
        <p:spPr/>
        <p:txBody>
          <a:bodyPr/>
          <a:lstStyle/>
          <a:p>
            <a:fld id="{C331DE09-193F-4427-9CF5-18F872863A4F}" type="datetimeFigureOut">
              <a:rPr lang="en-IN" smtClean="0"/>
              <a:t>08-11-2021</a:t>
            </a:fld>
            <a:endParaRPr lang="en-IN"/>
          </a:p>
        </p:txBody>
      </p:sp>
      <p:sp>
        <p:nvSpPr>
          <p:cNvPr id="6" name="Footer Placeholder 5">
            <a:extLst>
              <a:ext uri="{FF2B5EF4-FFF2-40B4-BE49-F238E27FC236}">
                <a16:creationId xmlns:a16="http://schemas.microsoft.com/office/drawing/2014/main" id="{DFCDF7C3-1D60-4615-844A-A6F1DED85D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424B62-1D90-45B5-9871-4961101C6E4B}"/>
              </a:ext>
            </a:extLst>
          </p:cNvPr>
          <p:cNvSpPr>
            <a:spLocks noGrp="1"/>
          </p:cNvSpPr>
          <p:nvPr>
            <p:ph type="sldNum" sz="quarter" idx="12"/>
          </p:nvPr>
        </p:nvSpPr>
        <p:spPr/>
        <p:txBody>
          <a:bodyPr/>
          <a:lstStyle/>
          <a:p>
            <a:fld id="{69342A01-F357-4DBA-AE16-A91FB118D996}" type="slidenum">
              <a:rPr lang="en-IN" smtClean="0"/>
              <a:t>‹#›</a:t>
            </a:fld>
            <a:endParaRPr lang="en-IN"/>
          </a:p>
        </p:txBody>
      </p:sp>
    </p:spTree>
    <p:extLst>
      <p:ext uri="{BB962C8B-B14F-4D97-AF65-F5344CB8AC3E}">
        <p14:creationId xmlns:p14="http://schemas.microsoft.com/office/powerpoint/2010/main" val="1981670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89DB3-4C80-4E73-BC5F-7AF93A669F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2C7AAE-C7FB-430E-ABB1-3E6EDA6FF6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11B421-E027-49D5-A146-6661189D8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546B4C-3493-4833-A830-1D901254A1E6}"/>
              </a:ext>
            </a:extLst>
          </p:cNvPr>
          <p:cNvSpPr>
            <a:spLocks noGrp="1"/>
          </p:cNvSpPr>
          <p:nvPr>
            <p:ph type="dt" sz="half" idx="10"/>
          </p:nvPr>
        </p:nvSpPr>
        <p:spPr/>
        <p:txBody>
          <a:bodyPr/>
          <a:lstStyle/>
          <a:p>
            <a:fld id="{C331DE09-193F-4427-9CF5-18F872863A4F}" type="datetimeFigureOut">
              <a:rPr lang="en-IN" smtClean="0"/>
              <a:t>08-11-2021</a:t>
            </a:fld>
            <a:endParaRPr lang="en-IN"/>
          </a:p>
        </p:txBody>
      </p:sp>
      <p:sp>
        <p:nvSpPr>
          <p:cNvPr id="6" name="Footer Placeholder 5">
            <a:extLst>
              <a:ext uri="{FF2B5EF4-FFF2-40B4-BE49-F238E27FC236}">
                <a16:creationId xmlns:a16="http://schemas.microsoft.com/office/drawing/2014/main" id="{84118884-BE19-471D-B7EE-D4A7496FCD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0246A4-F9F8-4A2C-9CF1-1EB28453E3A6}"/>
              </a:ext>
            </a:extLst>
          </p:cNvPr>
          <p:cNvSpPr>
            <a:spLocks noGrp="1"/>
          </p:cNvSpPr>
          <p:nvPr>
            <p:ph type="sldNum" sz="quarter" idx="12"/>
          </p:nvPr>
        </p:nvSpPr>
        <p:spPr/>
        <p:txBody>
          <a:bodyPr/>
          <a:lstStyle/>
          <a:p>
            <a:fld id="{69342A01-F357-4DBA-AE16-A91FB118D996}" type="slidenum">
              <a:rPr lang="en-IN" smtClean="0"/>
              <a:t>‹#›</a:t>
            </a:fld>
            <a:endParaRPr lang="en-IN"/>
          </a:p>
        </p:txBody>
      </p:sp>
    </p:spTree>
    <p:extLst>
      <p:ext uri="{BB962C8B-B14F-4D97-AF65-F5344CB8AC3E}">
        <p14:creationId xmlns:p14="http://schemas.microsoft.com/office/powerpoint/2010/main" val="3020770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56F0C-321E-48BF-94AC-6379CAF93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B77A3A-3229-408B-BE3D-513C90729B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59D170-D23C-4196-A0B0-AA879F0E0F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1DE09-193F-4427-9CF5-18F872863A4F}" type="datetimeFigureOut">
              <a:rPr lang="en-IN" smtClean="0"/>
              <a:t>08-11-2021</a:t>
            </a:fld>
            <a:endParaRPr lang="en-IN"/>
          </a:p>
        </p:txBody>
      </p:sp>
      <p:sp>
        <p:nvSpPr>
          <p:cNvPr id="5" name="Footer Placeholder 4">
            <a:extLst>
              <a:ext uri="{FF2B5EF4-FFF2-40B4-BE49-F238E27FC236}">
                <a16:creationId xmlns:a16="http://schemas.microsoft.com/office/drawing/2014/main" id="{286B1E86-9C0D-4885-97E7-A90550ADE3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9F66F6-65FB-4462-8283-B68AB64C4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342A01-F357-4DBA-AE16-A91FB118D996}" type="slidenum">
              <a:rPr lang="en-IN" smtClean="0"/>
              <a:t>‹#›</a:t>
            </a:fld>
            <a:endParaRPr lang="en-IN"/>
          </a:p>
        </p:txBody>
      </p:sp>
    </p:spTree>
    <p:extLst>
      <p:ext uri="{BB962C8B-B14F-4D97-AF65-F5344CB8AC3E}">
        <p14:creationId xmlns:p14="http://schemas.microsoft.com/office/powerpoint/2010/main" val="3613753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artner.com/smarterwithgartner/cloud-shift-impacts-all-it-market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D8C5A-121F-4460-B445-5495AE8B5029}"/>
              </a:ext>
            </a:extLst>
          </p:cNvPr>
          <p:cNvSpPr>
            <a:spLocks noGrp="1"/>
          </p:cNvSpPr>
          <p:nvPr>
            <p:ph type="ctrTitle"/>
          </p:nvPr>
        </p:nvSpPr>
        <p:spPr/>
        <p:txBody>
          <a:bodyPr/>
          <a:lstStyle/>
          <a:p>
            <a:r>
              <a:rPr lang="en-IN" dirty="0"/>
              <a:t>Evolution of IT Infrastructure</a:t>
            </a:r>
          </a:p>
        </p:txBody>
      </p:sp>
      <p:sp>
        <p:nvSpPr>
          <p:cNvPr id="3" name="Subtitle 2">
            <a:extLst>
              <a:ext uri="{FF2B5EF4-FFF2-40B4-BE49-F238E27FC236}">
                <a16:creationId xmlns:a16="http://schemas.microsoft.com/office/drawing/2014/main" id="{DDA72785-6A97-41AB-89D3-5DB8719B0502}"/>
              </a:ext>
            </a:extLst>
          </p:cNvPr>
          <p:cNvSpPr>
            <a:spLocks noGrp="1"/>
          </p:cNvSpPr>
          <p:nvPr>
            <p:ph type="subTitle" idx="1"/>
          </p:nvPr>
        </p:nvSpPr>
        <p:spPr/>
        <p:txBody>
          <a:bodyPr/>
          <a:lstStyle/>
          <a:p>
            <a:r>
              <a:rPr lang="en-IN" dirty="0"/>
              <a:t>Raghu</a:t>
            </a:r>
          </a:p>
        </p:txBody>
      </p:sp>
    </p:spTree>
    <p:extLst>
      <p:ext uri="{BB962C8B-B14F-4D97-AF65-F5344CB8AC3E}">
        <p14:creationId xmlns:p14="http://schemas.microsoft.com/office/powerpoint/2010/main" val="925842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26F9-21E1-4513-B4C8-A639C84F0B33}"/>
              </a:ext>
            </a:extLst>
          </p:cNvPr>
          <p:cNvSpPr>
            <a:spLocks noGrp="1"/>
          </p:cNvSpPr>
          <p:nvPr>
            <p:ph type="title"/>
          </p:nvPr>
        </p:nvSpPr>
        <p:spPr/>
        <p:txBody>
          <a:bodyPr/>
          <a:lstStyle/>
          <a:p>
            <a:r>
              <a:rPr lang="en-IN" dirty="0"/>
              <a:t>Personal Computing</a:t>
            </a:r>
          </a:p>
        </p:txBody>
      </p:sp>
      <p:sp>
        <p:nvSpPr>
          <p:cNvPr id="3" name="Content Placeholder 2">
            <a:extLst>
              <a:ext uri="{FF2B5EF4-FFF2-40B4-BE49-F238E27FC236}">
                <a16:creationId xmlns:a16="http://schemas.microsoft.com/office/drawing/2014/main" id="{D58936E8-0345-4819-992E-DBA7950374EF}"/>
              </a:ext>
            </a:extLst>
          </p:cNvPr>
          <p:cNvSpPr>
            <a:spLocks noGrp="1"/>
          </p:cNvSpPr>
          <p:nvPr>
            <p:ph idx="1"/>
          </p:nvPr>
        </p:nvSpPr>
        <p:spPr>
          <a:xfrm>
            <a:off x="838200" y="1438183"/>
            <a:ext cx="10515600" cy="4738780"/>
          </a:xfrm>
        </p:spPr>
        <p:txBody>
          <a:bodyPr/>
          <a:lstStyle/>
          <a:p>
            <a:r>
              <a:rPr lang="en-US" b="0" i="0" dirty="0">
                <a:solidFill>
                  <a:srgbClr val="000000"/>
                </a:solidFill>
                <a:effectLst/>
                <a:latin typeface="Lato" panose="020F0502020204030203" pitchFamily="34" charset="0"/>
              </a:rPr>
              <a:t>In 1975 first genuinely affordable personal computer emerged in the form of the Altair 8800</a:t>
            </a:r>
          </a:p>
          <a:p>
            <a:r>
              <a:rPr lang="en-US" b="0" i="0" dirty="0">
                <a:solidFill>
                  <a:srgbClr val="000000"/>
                </a:solidFill>
                <a:effectLst/>
                <a:latin typeface="Lato" panose="020F0502020204030203" pitchFamily="34" charset="0"/>
              </a:rPr>
              <a:t>The 70s also saw the launch of the Apple I and II, but access was still predominantly restricted to the technologists.</a:t>
            </a:r>
          </a:p>
          <a:p>
            <a:pPr lvl="8" algn="just"/>
            <a:r>
              <a:rPr lang="en-US" sz="2400" b="0" i="0" dirty="0">
                <a:solidFill>
                  <a:srgbClr val="000000"/>
                </a:solidFill>
                <a:effectLst/>
                <a:latin typeface="Lato" panose="020F0502020204030203" pitchFamily="34" charset="0"/>
              </a:rPr>
              <a:t>In the early days, most of these PCs, even in the enterprise environment, were used as standalone desktop systems with no connectivity whatsoever due to the lack of requisite hardware and software for networking. That would not change until the 90s and the arrival of the internet.</a:t>
            </a:r>
            <a:endParaRPr lang="en-IN" sz="2400" dirty="0"/>
          </a:p>
        </p:txBody>
      </p:sp>
      <p:pic>
        <p:nvPicPr>
          <p:cNvPr id="5" name="Picture 4">
            <a:extLst>
              <a:ext uri="{FF2B5EF4-FFF2-40B4-BE49-F238E27FC236}">
                <a16:creationId xmlns:a16="http://schemas.microsoft.com/office/drawing/2014/main" id="{B5FF2622-8C01-4A15-8B35-D22C016CECD5}"/>
              </a:ext>
            </a:extLst>
          </p:cNvPr>
          <p:cNvPicPr>
            <a:picLocks noChangeAspect="1"/>
          </p:cNvPicPr>
          <p:nvPr/>
        </p:nvPicPr>
        <p:blipFill>
          <a:blip r:embed="rId2"/>
          <a:stretch>
            <a:fillRect/>
          </a:stretch>
        </p:blipFill>
        <p:spPr>
          <a:xfrm>
            <a:off x="1185724" y="3545579"/>
            <a:ext cx="3177753" cy="1683369"/>
          </a:xfrm>
          <a:prstGeom prst="rect">
            <a:avLst/>
          </a:prstGeom>
        </p:spPr>
      </p:pic>
      <p:sp>
        <p:nvSpPr>
          <p:cNvPr id="7" name="TextBox 6">
            <a:extLst>
              <a:ext uri="{FF2B5EF4-FFF2-40B4-BE49-F238E27FC236}">
                <a16:creationId xmlns:a16="http://schemas.microsoft.com/office/drawing/2014/main" id="{B376F752-C0F4-4339-B837-8A456A443D68}"/>
              </a:ext>
            </a:extLst>
          </p:cNvPr>
          <p:cNvSpPr txBox="1"/>
          <p:nvPr/>
        </p:nvSpPr>
        <p:spPr>
          <a:xfrm>
            <a:off x="1418209" y="5363885"/>
            <a:ext cx="2514600" cy="369332"/>
          </a:xfrm>
          <a:prstGeom prst="rect">
            <a:avLst/>
          </a:prstGeom>
          <a:noFill/>
        </p:spPr>
        <p:txBody>
          <a:bodyPr wrap="square">
            <a:spAutoFit/>
          </a:bodyPr>
          <a:lstStyle/>
          <a:p>
            <a:r>
              <a:rPr lang="en-IN" b="0" i="0" dirty="0">
                <a:solidFill>
                  <a:srgbClr val="000000"/>
                </a:solidFill>
                <a:effectLst/>
                <a:latin typeface="Lato" panose="020F0502020204030203" pitchFamily="34" charset="0"/>
              </a:rPr>
              <a:t>IBM PC in 1981</a:t>
            </a:r>
            <a:endParaRPr lang="en-IN" dirty="0"/>
          </a:p>
        </p:txBody>
      </p:sp>
    </p:spTree>
    <p:extLst>
      <p:ext uri="{BB962C8B-B14F-4D97-AF65-F5344CB8AC3E}">
        <p14:creationId xmlns:p14="http://schemas.microsoft.com/office/powerpoint/2010/main" val="4030614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4CAD0-E360-40E0-91B6-93AE1492D10E}"/>
              </a:ext>
            </a:extLst>
          </p:cNvPr>
          <p:cNvSpPr>
            <a:spLocks noGrp="1"/>
          </p:cNvSpPr>
          <p:nvPr>
            <p:ph type="title"/>
          </p:nvPr>
        </p:nvSpPr>
        <p:spPr/>
        <p:txBody>
          <a:bodyPr>
            <a:normAutofit/>
          </a:bodyPr>
          <a:lstStyle/>
          <a:p>
            <a:r>
              <a:rPr lang="en-IN" sz="4000" b="1" i="0" dirty="0">
                <a:solidFill>
                  <a:srgbClr val="000000"/>
                </a:solidFill>
                <a:effectLst/>
                <a:latin typeface="Lato" panose="020F0502020204030203" pitchFamily="34" charset="0"/>
              </a:rPr>
              <a:t>Client-server and Enterprise Computing Eras </a:t>
            </a:r>
            <a:endParaRPr lang="en-IN" sz="4000" dirty="0"/>
          </a:p>
        </p:txBody>
      </p:sp>
      <p:pic>
        <p:nvPicPr>
          <p:cNvPr id="6" name="Content Placeholder 5">
            <a:extLst>
              <a:ext uri="{FF2B5EF4-FFF2-40B4-BE49-F238E27FC236}">
                <a16:creationId xmlns:a16="http://schemas.microsoft.com/office/drawing/2014/main" id="{924FEC2C-1A5A-4E92-8DEA-0BAD9ED2C141}"/>
              </a:ext>
            </a:extLst>
          </p:cNvPr>
          <p:cNvPicPr>
            <a:picLocks noGrp="1" noChangeAspect="1"/>
          </p:cNvPicPr>
          <p:nvPr>
            <p:ph idx="1"/>
          </p:nvPr>
        </p:nvPicPr>
        <p:blipFill>
          <a:blip r:embed="rId2"/>
          <a:stretch>
            <a:fillRect/>
          </a:stretch>
        </p:blipFill>
        <p:spPr>
          <a:xfrm>
            <a:off x="2641808" y="1825625"/>
            <a:ext cx="6908384" cy="4351338"/>
          </a:xfrm>
        </p:spPr>
      </p:pic>
    </p:spTree>
    <p:extLst>
      <p:ext uri="{BB962C8B-B14F-4D97-AF65-F5344CB8AC3E}">
        <p14:creationId xmlns:p14="http://schemas.microsoft.com/office/powerpoint/2010/main" val="3457973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08CB6-6F64-4390-8F3B-074D07F575E6}"/>
              </a:ext>
            </a:extLst>
          </p:cNvPr>
          <p:cNvSpPr>
            <a:spLocks noGrp="1"/>
          </p:cNvSpPr>
          <p:nvPr>
            <p:ph type="title"/>
          </p:nvPr>
        </p:nvSpPr>
        <p:spPr/>
        <p:txBody>
          <a:bodyPr/>
          <a:lstStyle/>
          <a:p>
            <a:r>
              <a:rPr lang="en-IN" dirty="0"/>
              <a:t>Client/Server</a:t>
            </a:r>
          </a:p>
        </p:txBody>
      </p:sp>
      <p:sp>
        <p:nvSpPr>
          <p:cNvPr id="3" name="Content Placeholder 2">
            <a:extLst>
              <a:ext uri="{FF2B5EF4-FFF2-40B4-BE49-F238E27FC236}">
                <a16:creationId xmlns:a16="http://schemas.microsoft.com/office/drawing/2014/main" id="{313B1EF4-1F4D-4DF8-836D-4BA853F79C86}"/>
              </a:ext>
            </a:extLst>
          </p:cNvPr>
          <p:cNvSpPr>
            <a:spLocks noGrp="1"/>
          </p:cNvSpPr>
          <p:nvPr>
            <p:ph idx="1"/>
          </p:nvPr>
        </p:nvSpPr>
        <p:spPr/>
        <p:txBody>
          <a:bodyPr/>
          <a:lstStyle/>
          <a:p>
            <a:r>
              <a:rPr lang="en-US" b="0" i="0" dirty="0">
                <a:solidFill>
                  <a:srgbClr val="000000"/>
                </a:solidFill>
                <a:effectLst/>
                <a:latin typeface="Lato" panose="020F0502020204030203" pitchFamily="34" charset="0"/>
              </a:rPr>
              <a:t>By the 80s, there was an increasing need for businesses to connect all their standalone PCs so that employees could collaborate and share resources.</a:t>
            </a:r>
          </a:p>
          <a:p>
            <a:r>
              <a:rPr lang="en-IN" b="0" i="0" dirty="0">
                <a:solidFill>
                  <a:srgbClr val="000000"/>
                </a:solidFill>
                <a:effectLst/>
                <a:latin typeface="Lato" panose="020F0502020204030203" pitchFamily="34" charset="0"/>
              </a:rPr>
              <a:t>Local Area Network (LAN</a:t>
            </a:r>
            <a:r>
              <a:rPr lang="en-US" dirty="0">
                <a:solidFill>
                  <a:srgbClr val="000000"/>
                </a:solidFill>
                <a:latin typeface="Lato" panose="020F0502020204030203" pitchFamily="34" charset="0"/>
              </a:rPr>
              <a:t>)</a:t>
            </a:r>
          </a:p>
          <a:p>
            <a:r>
              <a:rPr lang="en-US" b="0" i="0" dirty="0">
                <a:solidFill>
                  <a:srgbClr val="000000"/>
                </a:solidFill>
                <a:effectLst/>
                <a:latin typeface="Lato" panose="020F0502020204030203" pitchFamily="34" charset="0"/>
              </a:rPr>
              <a:t>The server could be a mainframe or a powerful configuration of smaller inexpensive systems that offer the same performance and functionality of a mainframe at a fraction of the cost. </a:t>
            </a:r>
            <a:endParaRPr lang="en-IN" dirty="0"/>
          </a:p>
        </p:txBody>
      </p:sp>
    </p:spTree>
    <p:extLst>
      <p:ext uri="{BB962C8B-B14F-4D97-AF65-F5344CB8AC3E}">
        <p14:creationId xmlns:p14="http://schemas.microsoft.com/office/powerpoint/2010/main" val="2239751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83F3E-71AB-4D63-B821-5772A943ACA4}"/>
              </a:ext>
            </a:extLst>
          </p:cNvPr>
          <p:cNvSpPr>
            <a:spLocks noGrp="1"/>
          </p:cNvSpPr>
          <p:nvPr>
            <p:ph type="title"/>
          </p:nvPr>
        </p:nvSpPr>
        <p:spPr/>
        <p:txBody>
          <a:bodyPr/>
          <a:lstStyle/>
          <a:p>
            <a:r>
              <a:rPr lang="en-IN" dirty="0"/>
              <a:t>In 1990s</a:t>
            </a:r>
          </a:p>
        </p:txBody>
      </p:sp>
      <p:sp>
        <p:nvSpPr>
          <p:cNvPr id="3" name="Content Placeholder 2">
            <a:extLst>
              <a:ext uri="{FF2B5EF4-FFF2-40B4-BE49-F238E27FC236}">
                <a16:creationId xmlns:a16="http://schemas.microsoft.com/office/drawing/2014/main" id="{E518B662-D2E6-4C7B-A78B-CA210E2F35F8}"/>
              </a:ext>
            </a:extLst>
          </p:cNvPr>
          <p:cNvSpPr>
            <a:spLocks noGrp="1"/>
          </p:cNvSpPr>
          <p:nvPr>
            <p:ph idx="1"/>
          </p:nvPr>
        </p:nvSpPr>
        <p:spPr/>
        <p:txBody>
          <a:bodyPr/>
          <a:lstStyle/>
          <a:p>
            <a:r>
              <a:rPr lang="en-US" b="0" i="0" dirty="0">
                <a:solidFill>
                  <a:srgbClr val="000000"/>
                </a:solidFill>
                <a:effectLst/>
                <a:latin typeface="Lato" panose="020F0502020204030203" pitchFamily="34" charset="0"/>
              </a:rPr>
              <a:t>In the 1990s, the client-server approach spilled over into the enterprise computing era, driven by the need to integrate disparate networks and applications into a unified enterprise-wide infrastructure.</a:t>
            </a:r>
            <a:endParaRPr lang="en-IN" dirty="0"/>
          </a:p>
        </p:txBody>
      </p:sp>
    </p:spTree>
    <p:extLst>
      <p:ext uri="{BB962C8B-B14F-4D97-AF65-F5344CB8AC3E}">
        <p14:creationId xmlns:p14="http://schemas.microsoft.com/office/powerpoint/2010/main" val="3378185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E5832-5699-4236-8AF1-88E0EEFA2EA9}"/>
              </a:ext>
            </a:extLst>
          </p:cNvPr>
          <p:cNvSpPr>
            <a:spLocks noGrp="1"/>
          </p:cNvSpPr>
          <p:nvPr>
            <p:ph type="title"/>
          </p:nvPr>
        </p:nvSpPr>
        <p:spPr/>
        <p:txBody>
          <a:bodyPr/>
          <a:lstStyle/>
          <a:p>
            <a:r>
              <a:rPr lang="en-US" b="1" i="0" dirty="0">
                <a:solidFill>
                  <a:srgbClr val="000000"/>
                </a:solidFill>
                <a:effectLst/>
                <a:latin typeface="Lato" panose="020F0502020204030203" pitchFamily="34" charset="0"/>
              </a:rPr>
              <a:t>Enterprise IT with Cloud Computing</a:t>
            </a:r>
            <a:endParaRPr lang="en-IN" dirty="0"/>
          </a:p>
        </p:txBody>
      </p:sp>
      <p:sp>
        <p:nvSpPr>
          <p:cNvPr id="3" name="Content Placeholder 2">
            <a:extLst>
              <a:ext uri="{FF2B5EF4-FFF2-40B4-BE49-F238E27FC236}">
                <a16:creationId xmlns:a16="http://schemas.microsoft.com/office/drawing/2014/main" id="{5FA27FC0-DC3A-4DE7-B7DD-4161E3B44E46}"/>
              </a:ext>
            </a:extLst>
          </p:cNvPr>
          <p:cNvSpPr>
            <a:spLocks noGrp="1"/>
          </p:cNvSpPr>
          <p:nvPr>
            <p:ph idx="1"/>
          </p:nvPr>
        </p:nvSpPr>
        <p:spPr/>
        <p:txBody>
          <a:bodyPr/>
          <a:lstStyle/>
          <a:p>
            <a:r>
              <a:rPr lang="en-US" b="0" i="0" dirty="0">
                <a:solidFill>
                  <a:srgbClr val="000000"/>
                </a:solidFill>
                <a:effectLst/>
                <a:latin typeface="Lato" panose="020F0502020204030203" pitchFamily="34" charset="0"/>
              </a:rPr>
              <a:t>In 1999, Salesforce launched an enterprise-level </a:t>
            </a:r>
            <a:r>
              <a:rPr lang="en-US" b="0" i="0" u="none" strike="noStrike" dirty="0">
                <a:solidFill>
                  <a:srgbClr val="0571BF"/>
                </a:solidFill>
                <a:effectLst/>
                <a:latin typeface="Lato" panose="020F0502020204030203" pitchFamily="34" charset="0"/>
              </a:rPr>
              <a:t>customer relationship management</a:t>
            </a:r>
            <a:r>
              <a:rPr lang="en-US" b="0" i="0" dirty="0">
                <a:solidFill>
                  <a:srgbClr val="000000"/>
                </a:solidFill>
                <a:effectLst/>
                <a:latin typeface="Lato" panose="020F0502020204030203" pitchFamily="34" charset="0"/>
              </a:rPr>
              <a:t> (CRM) application over the internet as an alternative for traditional desktop software. </a:t>
            </a:r>
          </a:p>
          <a:p>
            <a:r>
              <a:rPr lang="en-US" b="0" i="0" dirty="0">
                <a:solidFill>
                  <a:srgbClr val="000000"/>
                </a:solidFill>
                <a:effectLst/>
                <a:latin typeface="Lato" panose="020F0502020204030203" pitchFamily="34" charset="0"/>
              </a:rPr>
              <a:t>The term cloud computing was yet to enter the technological lexicon</a:t>
            </a:r>
            <a:r>
              <a:rPr lang="en-US" dirty="0">
                <a:solidFill>
                  <a:srgbClr val="000000"/>
                </a:solidFill>
                <a:latin typeface="Lato" panose="020F0502020204030203" pitchFamily="34" charset="0"/>
              </a:rPr>
              <a:t>.</a:t>
            </a:r>
          </a:p>
          <a:p>
            <a:r>
              <a:rPr lang="en-US" b="0" i="0" dirty="0">
                <a:solidFill>
                  <a:srgbClr val="000000"/>
                </a:solidFill>
                <a:effectLst/>
                <a:latin typeface="Lato" panose="020F0502020204030203" pitchFamily="34" charset="0"/>
              </a:rPr>
              <a:t>Three years later, Amazon would join the race by offering computational and storage solutions over the internet. </a:t>
            </a:r>
          </a:p>
          <a:p>
            <a:r>
              <a:rPr lang="en-US" b="0" i="0" dirty="0">
                <a:solidFill>
                  <a:srgbClr val="000000"/>
                </a:solidFill>
                <a:effectLst/>
                <a:latin typeface="Lato" panose="020F0502020204030203" pitchFamily="34" charset="0"/>
              </a:rPr>
              <a:t>These two events foreshadowed a transformative and disruptive trend in information technology wherein the core emphasis for enterprise IT would shift from hardware to software.</a:t>
            </a:r>
            <a:endParaRPr lang="en-IN" dirty="0"/>
          </a:p>
        </p:txBody>
      </p:sp>
    </p:spTree>
    <p:extLst>
      <p:ext uri="{BB962C8B-B14F-4D97-AF65-F5344CB8AC3E}">
        <p14:creationId xmlns:p14="http://schemas.microsoft.com/office/powerpoint/2010/main" val="314159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24BC-70D7-4AC8-A892-A93E8D15FB51}"/>
              </a:ext>
            </a:extLst>
          </p:cNvPr>
          <p:cNvSpPr>
            <a:spLocks noGrp="1"/>
          </p:cNvSpPr>
          <p:nvPr>
            <p:ph type="title"/>
          </p:nvPr>
        </p:nvSpPr>
        <p:spPr/>
        <p:txBody>
          <a:bodyPr/>
          <a:lstStyle/>
          <a:p>
            <a:r>
              <a:rPr lang="en-IN" dirty="0"/>
              <a:t>Research</a:t>
            </a:r>
          </a:p>
        </p:txBody>
      </p:sp>
      <p:sp>
        <p:nvSpPr>
          <p:cNvPr id="3" name="Content Placeholder 2">
            <a:extLst>
              <a:ext uri="{FF2B5EF4-FFF2-40B4-BE49-F238E27FC236}">
                <a16:creationId xmlns:a16="http://schemas.microsoft.com/office/drawing/2014/main" id="{63A87DFE-40E7-484B-9F6C-99AF26E189FA}"/>
              </a:ext>
            </a:extLst>
          </p:cNvPr>
          <p:cNvSpPr>
            <a:spLocks noGrp="1"/>
          </p:cNvSpPr>
          <p:nvPr>
            <p:ph idx="1"/>
          </p:nvPr>
        </p:nvSpPr>
        <p:spPr/>
        <p:txBody>
          <a:bodyPr/>
          <a:lstStyle/>
          <a:p>
            <a:r>
              <a:rPr lang="en-US" b="0" i="0" dirty="0">
                <a:solidFill>
                  <a:srgbClr val="000000"/>
                </a:solidFill>
                <a:effectLst/>
                <a:latin typeface="Lato" panose="020F0502020204030203" pitchFamily="34" charset="0"/>
              </a:rPr>
              <a:t>According to </a:t>
            </a:r>
            <a:r>
              <a:rPr lang="en-US" b="0" i="0" u="none" strike="noStrike" dirty="0">
                <a:solidFill>
                  <a:srgbClr val="0571BF"/>
                </a:solidFill>
                <a:effectLst/>
                <a:latin typeface="Lato" panose="020F0502020204030203" pitchFamily="34" charset="0"/>
                <a:hlinkClick r:id="rId2"/>
              </a:rPr>
              <a:t>Gartner</a:t>
            </a:r>
            <a:r>
              <a:rPr lang="en-US" b="0" i="0" dirty="0">
                <a:solidFill>
                  <a:srgbClr val="000000"/>
                </a:solidFill>
                <a:effectLst/>
                <a:latin typeface="Lato" panose="020F0502020204030203" pitchFamily="34" charset="0"/>
              </a:rPr>
              <a:t>, enterprise information technology spending on cloud-based offerings will significantly outpace that of non-cloud offerings at least until 2022</a:t>
            </a:r>
            <a:endParaRPr lang="en-IN" dirty="0"/>
          </a:p>
        </p:txBody>
      </p:sp>
    </p:spTree>
    <p:extLst>
      <p:ext uri="{BB962C8B-B14F-4D97-AF65-F5344CB8AC3E}">
        <p14:creationId xmlns:p14="http://schemas.microsoft.com/office/powerpoint/2010/main" val="1720302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67DF3-E46E-4CB0-9CDA-EF2E78FE8606}"/>
              </a:ext>
            </a:extLst>
          </p:cNvPr>
          <p:cNvSpPr>
            <a:spLocks noGrp="1"/>
          </p:cNvSpPr>
          <p:nvPr>
            <p:ph type="title"/>
          </p:nvPr>
        </p:nvSpPr>
        <p:spPr/>
        <p:txBody>
          <a:bodyPr/>
          <a:lstStyle/>
          <a:p>
            <a:r>
              <a:rPr lang="en-IN" dirty="0"/>
              <a:t>Cloud computing offerings</a:t>
            </a:r>
          </a:p>
        </p:txBody>
      </p:sp>
      <p:sp>
        <p:nvSpPr>
          <p:cNvPr id="3" name="Content Placeholder 2">
            <a:extLst>
              <a:ext uri="{FF2B5EF4-FFF2-40B4-BE49-F238E27FC236}">
                <a16:creationId xmlns:a16="http://schemas.microsoft.com/office/drawing/2014/main" id="{2B863612-C097-4AFF-AD95-9DFE20FA1DD6}"/>
              </a:ext>
            </a:extLst>
          </p:cNvPr>
          <p:cNvSpPr>
            <a:spLocks noGrp="1"/>
          </p:cNvSpPr>
          <p:nvPr>
            <p:ph idx="1"/>
          </p:nvPr>
        </p:nvSpPr>
        <p:spPr/>
        <p:txBody>
          <a:bodyPr/>
          <a:lstStyle/>
          <a:p>
            <a:r>
              <a:rPr lang="en-US" b="0" i="0" dirty="0">
                <a:solidFill>
                  <a:srgbClr val="000000"/>
                </a:solidFill>
                <a:effectLst/>
                <a:latin typeface="Lato" panose="020F0502020204030203" pitchFamily="34" charset="0"/>
              </a:rPr>
              <a:t>Cloud computing gives enterprise information technology on-demand access to computing resources, including networks, servers, storage, applications, and services, without the cost or hassle of managing and maintaining all that hardware.</a:t>
            </a:r>
          </a:p>
          <a:p>
            <a:r>
              <a:rPr lang="en-US" dirty="0">
                <a:solidFill>
                  <a:srgbClr val="000000"/>
                </a:solidFill>
                <a:latin typeface="Lato" panose="020F0502020204030203" pitchFamily="34" charset="0"/>
              </a:rPr>
              <a:t>Pay as u go</a:t>
            </a:r>
          </a:p>
          <a:p>
            <a:r>
              <a:rPr lang="en-US" dirty="0">
                <a:solidFill>
                  <a:srgbClr val="000000"/>
                </a:solidFill>
                <a:latin typeface="Lato" panose="020F0502020204030203" pitchFamily="34" charset="0"/>
              </a:rPr>
              <a:t>Scaleup and down and Scale out &amp; in.</a:t>
            </a:r>
          </a:p>
          <a:p>
            <a:r>
              <a:rPr lang="en-US" dirty="0">
                <a:solidFill>
                  <a:srgbClr val="000000"/>
                </a:solidFill>
                <a:latin typeface="Lato" panose="020F0502020204030203" pitchFamily="34" charset="0"/>
              </a:rPr>
              <a:t>C</a:t>
            </a:r>
            <a:r>
              <a:rPr lang="en-US" b="0" i="0" dirty="0">
                <a:solidFill>
                  <a:srgbClr val="000000"/>
                </a:solidFill>
                <a:effectLst/>
                <a:latin typeface="Lato" panose="020F0502020204030203" pitchFamily="34" charset="0"/>
              </a:rPr>
              <a:t>loud is not just a cost-centric alternative for on-premise systems</a:t>
            </a:r>
          </a:p>
          <a:p>
            <a:r>
              <a:rPr lang="en-US" dirty="0">
                <a:solidFill>
                  <a:srgbClr val="000000"/>
                </a:solidFill>
                <a:latin typeface="Lato" panose="020F0502020204030203" pitchFamily="34" charset="0"/>
              </a:rPr>
              <a:t>It is a critical driver for innovation, </a:t>
            </a:r>
            <a:r>
              <a:rPr lang="en-US" dirty="0" err="1">
                <a:solidFill>
                  <a:srgbClr val="000000"/>
                </a:solidFill>
                <a:latin typeface="Lato" panose="020F0502020204030203" pitchFamily="34" charset="0"/>
              </a:rPr>
              <a:t>eg</a:t>
            </a:r>
            <a:r>
              <a:rPr lang="en-US" dirty="0">
                <a:solidFill>
                  <a:srgbClr val="000000"/>
                </a:solidFill>
                <a:latin typeface="Lato" panose="020F0502020204030203" pitchFamily="34" charset="0"/>
              </a:rPr>
              <a:t>: AI/ML etc.</a:t>
            </a:r>
          </a:p>
          <a:p>
            <a:pPr marL="0" indent="0">
              <a:buNone/>
            </a:pPr>
            <a:endParaRPr lang="en-IN" dirty="0"/>
          </a:p>
        </p:txBody>
      </p:sp>
    </p:spTree>
    <p:extLst>
      <p:ext uri="{BB962C8B-B14F-4D97-AF65-F5344CB8AC3E}">
        <p14:creationId xmlns:p14="http://schemas.microsoft.com/office/powerpoint/2010/main" val="2002393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59B8-4063-4B8F-9135-333F69AA7149}"/>
              </a:ext>
            </a:extLst>
          </p:cNvPr>
          <p:cNvSpPr>
            <a:spLocks noGrp="1"/>
          </p:cNvSpPr>
          <p:nvPr>
            <p:ph type="title"/>
          </p:nvPr>
        </p:nvSpPr>
        <p:spPr/>
        <p:txBody>
          <a:bodyPr/>
          <a:lstStyle/>
          <a:p>
            <a:r>
              <a:rPr lang="en-IN" dirty="0"/>
              <a:t>Final Thoughts on evolution.</a:t>
            </a:r>
          </a:p>
        </p:txBody>
      </p:sp>
      <p:sp>
        <p:nvSpPr>
          <p:cNvPr id="3" name="Content Placeholder 2">
            <a:extLst>
              <a:ext uri="{FF2B5EF4-FFF2-40B4-BE49-F238E27FC236}">
                <a16:creationId xmlns:a16="http://schemas.microsoft.com/office/drawing/2014/main" id="{6EC15468-828F-451C-A7ED-68B4439AD9C2}"/>
              </a:ext>
            </a:extLst>
          </p:cNvPr>
          <p:cNvSpPr>
            <a:spLocks noGrp="1"/>
          </p:cNvSpPr>
          <p:nvPr>
            <p:ph idx="1"/>
          </p:nvPr>
        </p:nvSpPr>
        <p:spPr/>
        <p:txBody>
          <a:bodyPr>
            <a:normAutofit lnSpcReduction="10000"/>
          </a:bodyPr>
          <a:lstStyle/>
          <a:p>
            <a:pPr algn="just"/>
            <a:r>
              <a:rPr lang="en-US" b="0" i="0" dirty="0">
                <a:solidFill>
                  <a:srgbClr val="000000"/>
                </a:solidFill>
                <a:effectLst/>
                <a:latin typeface="Lato" panose="020F0502020204030203" pitchFamily="34" charset="0"/>
              </a:rPr>
              <a:t>What is information technology? </a:t>
            </a:r>
          </a:p>
          <a:p>
            <a:pPr algn="just"/>
            <a:r>
              <a:rPr lang="en-US" b="0" i="0" dirty="0">
                <a:solidFill>
                  <a:srgbClr val="000000"/>
                </a:solidFill>
                <a:effectLst/>
                <a:latin typeface="Lato" panose="020F0502020204030203" pitchFamily="34" charset="0"/>
              </a:rPr>
              <a:t>It is an ongoing evolution of hardware, software, storage, networking, infrastructure, and processes to create, process, store, secure, and exchange all forms of electronic data in increasingly innovative ways. </a:t>
            </a:r>
          </a:p>
          <a:p>
            <a:pPr algn="just"/>
            <a:r>
              <a:rPr lang="en-US" b="0" i="0" dirty="0">
                <a:solidFill>
                  <a:srgbClr val="000000"/>
                </a:solidFill>
                <a:effectLst/>
                <a:latin typeface="Lato" panose="020F0502020204030203" pitchFamily="34" charset="0"/>
              </a:rPr>
              <a:t>Information technology in modern times has been evolving at an increasingly blistering place over the past few decades.</a:t>
            </a:r>
          </a:p>
          <a:p>
            <a:pPr algn="just"/>
            <a:endParaRPr lang="en-US" dirty="0">
              <a:solidFill>
                <a:srgbClr val="000000"/>
              </a:solidFill>
              <a:latin typeface="Lato" panose="020F0502020204030203" pitchFamily="34" charset="0"/>
            </a:endParaRPr>
          </a:p>
          <a:p>
            <a:pPr algn="just"/>
            <a:endParaRPr lang="en-US" dirty="0">
              <a:solidFill>
                <a:srgbClr val="000000"/>
              </a:solidFill>
              <a:latin typeface="Lato" panose="020F0502020204030203" pitchFamily="34" charset="0"/>
            </a:endParaRPr>
          </a:p>
          <a:p>
            <a:pPr marL="0" indent="0" algn="just">
              <a:buNone/>
            </a:pPr>
            <a:r>
              <a:rPr lang="en-US" i="1" dirty="0">
                <a:solidFill>
                  <a:srgbClr val="000000"/>
                </a:solidFill>
                <a:latin typeface="Lato" panose="020F0502020204030203" pitchFamily="34" charset="0"/>
              </a:rPr>
              <a:t>Source: Internet &amp; articles</a:t>
            </a:r>
            <a:endParaRPr lang="en-IN" i="1" dirty="0"/>
          </a:p>
        </p:txBody>
      </p:sp>
    </p:spTree>
    <p:extLst>
      <p:ext uri="{BB962C8B-B14F-4D97-AF65-F5344CB8AC3E}">
        <p14:creationId xmlns:p14="http://schemas.microsoft.com/office/powerpoint/2010/main" val="2078066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6BDA2-ABB0-4BF6-A7F8-E8B8BC2D21D5}"/>
              </a:ext>
            </a:extLst>
          </p:cNvPr>
          <p:cNvSpPr>
            <a:spLocks noGrp="1"/>
          </p:cNvSpPr>
          <p:nvPr>
            <p:ph type="title"/>
          </p:nvPr>
        </p:nvSpPr>
        <p:spPr/>
        <p:txBody>
          <a:bodyPr/>
          <a:lstStyle/>
          <a:p>
            <a:r>
              <a:rPr lang="en-IN" b="0" i="0" dirty="0">
                <a:solidFill>
                  <a:srgbClr val="000000"/>
                </a:solidFill>
                <a:effectLst/>
                <a:latin typeface="Lato" panose="020B0604020202020204" pitchFamily="34" charset="0"/>
              </a:rPr>
              <a:t>What is information technology?</a:t>
            </a:r>
            <a:endParaRPr lang="en-IN" dirty="0"/>
          </a:p>
        </p:txBody>
      </p:sp>
      <p:pic>
        <p:nvPicPr>
          <p:cNvPr id="7" name="Picture 6">
            <a:extLst>
              <a:ext uri="{FF2B5EF4-FFF2-40B4-BE49-F238E27FC236}">
                <a16:creationId xmlns:a16="http://schemas.microsoft.com/office/drawing/2014/main" id="{444CC5AA-FD0E-43C1-A15D-3F4C3B0AEFB7}"/>
              </a:ext>
            </a:extLst>
          </p:cNvPr>
          <p:cNvPicPr>
            <a:picLocks noChangeAspect="1"/>
          </p:cNvPicPr>
          <p:nvPr/>
        </p:nvPicPr>
        <p:blipFill>
          <a:blip r:embed="rId2"/>
          <a:stretch>
            <a:fillRect/>
          </a:stretch>
        </p:blipFill>
        <p:spPr>
          <a:xfrm>
            <a:off x="2299317" y="1965197"/>
            <a:ext cx="6889765" cy="4308726"/>
          </a:xfrm>
          <a:prstGeom prst="rect">
            <a:avLst/>
          </a:prstGeom>
        </p:spPr>
      </p:pic>
    </p:spTree>
    <p:extLst>
      <p:ext uri="{BB962C8B-B14F-4D97-AF65-F5344CB8AC3E}">
        <p14:creationId xmlns:p14="http://schemas.microsoft.com/office/powerpoint/2010/main" val="1513558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E0418-B864-4BA3-B94D-D94354173A8B}"/>
              </a:ext>
            </a:extLst>
          </p:cNvPr>
          <p:cNvSpPr>
            <a:spLocks noGrp="1"/>
          </p:cNvSpPr>
          <p:nvPr>
            <p:ph type="title"/>
          </p:nvPr>
        </p:nvSpPr>
        <p:spPr/>
        <p:txBody>
          <a:bodyPr>
            <a:normAutofit/>
          </a:bodyPr>
          <a:lstStyle/>
          <a:p>
            <a:r>
              <a:rPr lang="en-US" b="0" i="0" dirty="0">
                <a:solidFill>
                  <a:srgbClr val="000000"/>
                </a:solidFill>
                <a:effectLst/>
                <a:latin typeface="Lato" panose="020F0502020204030203" pitchFamily="34" charset="0"/>
              </a:rPr>
              <a:t>It’s just computers? </a:t>
            </a:r>
            <a:endParaRPr lang="en-IN" dirty="0"/>
          </a:p>
        </p:txBody>
      </p:sp>
      <p:sp>
        <p:nvSpPr>
          <p:cNvPr id="3" name="Content Placeholder 2">
            <a:extLst>
              <a:ext uri="{FF2B5EF4-FFF2-40B4-BE49-F238E27FC236}">
                <a16:creationId xmlns:a16="http://schemas.microsoft.com/office/drawing/2014/main" id="{351BE294-DD79-4CB2-ADBB-A4053079BE55}"/>
              </a:ext>
            </a:extLst>
          </p:cNvPr>
          <p:cNvSpPr>
            <a:spLocks noGrp="1"/>
          </p:cNvSpPr>
          <p:nvPr>
            <p:ph idx="1"/>
          </p:nvPr>
        </p:nvSpPr>
        <p:spPr/>
        <p:txBody>
          <a:bodyPr/>
          <a:lstStyle/>
          <a:p>
            <a:r>
              <a:rPr lang="en-US" b="0" i="0" dirty="0">
                <a:solidFill>
                  <a:srgbClr val="000000"/>
                </a:solidFill>
                <a:effectLst/>
                <a:latin typeface="Lato" panose="020F0502020204030203" pitchFamily="34" charset="0"/>
              </a:rPr>
              <a:t>Well, yes, it is computers</a:t>
            </a:r>
          </a:p>
          <a:p>
            <a:r>
              <a:rPr lang="en-US" b="0" i="0" dirty="0">
                <a:solidFill>
                  <a:srgbClr val="000000"/>
                </a:solidFill>
                <a:effectLst/>
                <a:latin typeface="Lato" panose="020F0502020204030203" pitchFamily="34" charset="0"/>
              </a:rPr>
              <a:t>Serves as a valuable definition</a:t>
            </a:r>
          </a:p>
          <a:p>
            <a:endParaRPr lang="en-IN" dirty="0"/>
          </a:p>
        </p:txBody>
      </p:sp>
    </p:spTree>
    <p:extLst>
      <p:ext uri="{BB962C8B-B14F-4D97-AF65-F5344CB8AC3E}">
        <p14:creationId xmlns:p14="http://schemas.microsoft.com/office/powerpoint/2010/main" val="2712420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9D56-4B8B-48D5-A146-B982909AF9A1}"/>
              </a:ext>
            </a:extLst>
          </p:cNvPr>
          <p:cNvSpPr>
            <a:spLocks noGrp="1"/>
          </p:cNvSpPr>
          <p:nvPr>
            <p:ph type="title"/>
          </p:nvPr>
        </p:nvSpPr>
        <p:spPr/>
        <p:txBody>
          <a:bodyPr/>
          <a:lstStyle/>
          <a:p>
            <a:r>
              <a:rPr lang="en-IN" dirty="0"/>
              <a:t>What is IT ?</a:t>
            </a:r>
          </a:p>
        </p:txBody>
      </p:sp>
      <p:sp>
        <p:nvSpPr>
          <p:cNvPr id="3" name="Content Placeholder 2">
            <a:extLst>
              <a:ext uri="{FF2B5EF4-FFF2-40B4-BE49-F238E27FC236}">
                <a16:creationId xmlns:a16="http://schemas.microsoft.com/office/drawing/2014/main" id="{70C74F2E-9FC9-4704-A983-FF92E13985E7}"/>
              </a:ext>
            </a:extLst>
          </p:cNvPr>
          <p:cNvSpPr>
            <a:spLocks noGrp="1"/>
          </p:cNvSpPr>
          <p:nvPr>
            <p:ph idx="1"/>
          </p:nvPr>
        </p:nvSpPr>
        <p:spPr/>
        <p:txBody>
          <a:bodyPr/>
          <a:lstStyle/>
          <a:p>
            <a:pPr algn="just"/>
            <a:r>
              <a:rPr lang="en-US" b="0" i="0" dirty="0">
                <a:solidFill>
                  <a:srgbClr val="000000"/>
                </a:solidFill>
                <a:effectLst/>
                <a:latin typeface="Lato" panose="020F0502020204030203" pitchFamily="34" charset="0"/>
              </a:rPr>
              <a:t>spectrum of technologies</a:t>
            </a:r>
          </a:p>
          <a:p>
            <a:pPr lvl="1" algn="just"/>
            <a:r>
              <a:rPr lang="en-US" b="0" i="0" dirty="0">
                <a:solidFill>
                  <a:srgbClr val="000000"/>
                </a:solidFill>
                <a:effectLst/>
                <a:latin typeface="Lato" panose="020F0502020204030203" pitchFamily="34" charset="0"/>
              </a:rPr>
              <a:t>including </a:t>
            </a:r>
          </a:p>
          <a:p>
            <a:pPr lvl="2" algn="just"/>
            <a:r>
              <a:rPr lang="en-US" b="0" i="0" dirty="0">
                <a:solidFill>
                  <a:srgbClr val="000000"/>
                </a:solidFill>
                <a:effectLst/>
                <a:latin typeface="Lato" panose="020F0502020204030203" pitchFamily="34" charset="0"/>
              </a:rPr>
              <a:t>software, hardware, communications technologies, and related services</a:t>
            </a:r>
            <a:endParaRPr lang="en-US" dirty="0">
              <a:solidFill>
                <a:srgbClr val="000000"/>
              </a:solidFill>
              <a:latin typeface="Lato" panose="020F0502020204030203" pitchFamily="34" charset="0"/>
            </a:endParaRPr>
          </a:p>
          <a:p>
            <a:pPr lvl="1" algn="just"/>
            <a:r>
              <a:rPr lang="en-US" b="0" i="0" dirty="0">
                <a:solidFill>
                  <a:srgbClr val="000000"/>
                </a:solidFill>
                <a:effectLst/>
                <a:latin typeface="Lato" panose="020F0502020204030203" pitchFamily="34" charset="0"/>
              </a:rPr>
              <a:t>used to </a:t>
            </a:r>
          </a:p>
          <a:p>
            <a:pPr lvl="2" algn="just"/>
            <a:r>
              <a:rPr lang="en-US" b="0" i="0" dirty="0">
                <a:solidFill>
                  <a:srgbClr val="000000"/>
                </a:solidFill>
                <a:effectLst/>
                <a:latin typeface="Lato" panose="020F0502020204030203" pitchFamily="34" charset="0"/>
              </a:rPr>
              <a:t>create, process, store, secure, and exchange data. </a:t>
            </a:r>
            <a:endParaRPr lang="en-IN" dirty="0"/>
          </a:p>
        </p:txBody>
      </p:sp>
    </p:spTree>
    <p:extLst>
      <p:ext uri="{BB962C8B-B14F-4D97-AF65-F5344CB8AC3E}">
        <p14:creationId xmlns:p14="http://schemas.microsoft.com/office/powerpoint/2010/main" val="530968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05002-F814-4114-B550-D2BF34F810E7}"/>
              </a:ext>
            </a:extLst>
          </p:cNvPr>
          <p:cNvSpPr>
            <a:spLocks noGrp="1"/>
          </p:cNvSpPr>
          <p:nvPr>
            <p:ph type="title"/>
          </p:nvPr>
        </p:nvSpPr>
        <p:spPr/>
        <p:txBody>
          <a:bodyPr/>
          <a:lstStyle/>
          <a:p>
            <a:r>
              <a:rPr lang="en-IN" dirty="0">
                <a:solidFill>
                  <a:srgbClr val="000000"/>
                </a:solidFill>
                <a:latin typeface="Lato" panose="020F0502020204030203" pitchFamily="34" charset="0"/>
              </a:rPr>
              <a:t>M</a:t>
            </a:r>
            <a:r>
              <a:rPr lang="en-IN" b="0" i="0" dirty="0">
                <a:solidFill>
                  <a:srgbClr val="000000"/>
                </a:solidFill>
                <a:effectLst/>
                <a:latin typeface="Lato" panose="020F0502020204030203" pitchFamily="34" charset="0"/>
              </a:rPr>
              <a:t>odern-day spectrum</a:t>
            </a:r>
            <a:endParaRPr lang="en-IN" dirty="0"/>
          </a:p>
        </p:txBody>
      </p:sp>
      <p:sp>
        <p:nvSpPr>
          <p:cNvPr id="3" name="Content Placeholder 2">
            <a:extLst>
              <a:ext uri="{FF2B5EF4-FFF2-40B4-BE49-F238E27FC236}">
                <a16:creationId xmlns:a16="http://schemas.microsoft.com/office/drawing/2014/main" id="{E46B7F1D-6E1C-4F94-9631-8CA4F889F9FB}"/>
              </a:ext>
            </a:extLst>
          </p:cNvPr>
          <p:cNvSpPr>
            <a:spLocks noGrp="1"/>
          </p:cNvSpPr>
          <p:nvPr>
            <p:ph idx="1"/>
          </p:nvPr>
        </p:nvSpPr>
        <p:spPr/>
        <p:txBody>
          <a:bodyPr/>
          <a:lstStyle/>
          <a:p>
            <a:r>
              <a:rPr lang="en-US" b="0" i="0" dirty="0">
                <a:solidFill>
                  <a:srgbClr val="000000"/>
                </a:solidFill>
                <a:effectLst/>
                <a:latin typeface="Lato" panose="020F0502020204030203" pitchFamily="34" charset="0"/>
              </a:rPr>
              <a:t>Modern IT is the result of nearly six decades of consistent and impactful innovation</a:t>
            </a:r>
          </a:p>
          <a:p>
            <a:r>
              <a:rPr lang="en-US" dirty="0">
                <a:solidFill>
                  <a:srgbClr val="000000"/>
                </a:solidFill>
                <a:latin typeface="Lato" panose="020F0502020204030203" pitchFamily="34" charset="0"/>
              </a:rPr>
              <a:t>W</a:t>
            </a:r>
            <a:r>
              <a:rPr lang="en-US" b="0" i="0" dirty="0">
                <a:solidFill>
                  <a:srgbClr val="000000"/>
                </a:solidFill>
                <a:effectLst/>
                <a:latin typeface="Lato" panose="020F0502020204030203" pitchFamily="34" charset="0"/>
              </a:rPr>
              <a:t>e need to track its evolution to understand where it’s come from, where it’s at, and where it’s going.</a:t>
            </a:r>
            <a:endParaRPr lang="en-IN" dirty="0"/>
          </a:p>
        </p:txBody>
      </p:sp>
    </p:spTree>
    <p:extLst>
      <p:ext uri="{BB962C8B-B14F-4D97-AF65-F5344CB8AC3E}">
        <p14:creationId xmlns:p14="http://schemas.microsoft.com/office/powerpoint/2010/main" val="4057348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5F95-A843-49CE-902D-8A6B14A728FD}"/>
              </a:ext>
            </a:extLst>
          </p:cNvPr>
          <p:cNvSpPr>
            <a:spLocks noGrp="1"/>
          </p:cNvSpPr>
          <p:nvPr>
            <p:ph type="title"/>
          </p:nvPr>
        </p:nvSpPr>
        <p:spPr>
          <a:xfrm>
            <a:off x="989120" y="2469133"/>
            <a:ext cx="10515600" cy="1325563"/>
          </a:xfrm>
        </p:spPr>
        <p:txBody>
          <a:bodyPr>
            <a:normAutofit/>
          </a:bodyPr>
          <a:lstStyle/>
          <a:p>
            <a:r>
              <a:rPr lang="en-US" b="1" i="0" dirty="0">
                <a:solidFill>
                  <a:srgbClr val="000000"/>
                </a:solidFill>
                <a:effectLst/>
                <a:latin typeface="Lato" panose="020F0502020204030203" pitchFamily="34" charset="0"/>
              </a:rPr>
              <a:t>What Is Information Technology?</a:t>
            </a:r>
            <a:br>
              <a:rPr lang="en-US" b="1" i="0" dirty="0">
                <a:solidFill>
                  <a:srgbClr val="000000"/>
                </a:solidFill>
                <a:effectLst/>
                <a:latin typeface="Lato" panose="020F0502020204030203" pitchFamily="34" charset="0"/>
              </a:rPr>
            </a:br>
            <a:r>
              <a:rPr lang="en-US" b="1" i="0" dirty="0">
                <a:solidFill>
                  <a:srgbClr val="000000"/>
                </a:solidFill>
                <a:effectLst/>
                <a:latin typeface="Lato" panose="020F0502020204030203" pitchFamily="34" charset="0"/>
              </a:rPr>
              <a:t>The 5 Evolutionary Stages of Modern IT</a:t>
            </a:r>
            <a:endParaRPr lang="en-IN" dirty="0"/>
          </a:p>
        </p:txBody>
      </p:sp>
    </p:spTree>
    <p:extLst>
      <p:ext uri="{BB962C8B-B14F-4D97-AF65-F5344CB8AC3E}">
        <p14:creationId xmlns:p14="http://schemas.microsoft.com/office/powerpoint/2010/main" val="2256835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413FA-720E-42E9-A6FE-F16E873C7591}"/>
              </a:ext>
            </a:extLst>
          </p:cNvPr>
          <p:cNvSpPr>
            <a:spLocks noGrp="1"/>
          </p:cNvSpPr>
          <p:nvPr>
            <p:ph type="title"/>
          </p:nvPr>
        </p:nvSpPr>
        <p:spPr/>
        <p:txBody>
          <a:bodyPr/>
          <a:lstStyle/>
          <a:p>
            <a:r>
              <a:rPr lang="en-IN" dirty="0"/>
              <a:t>Five key stages</a:t>
            </a:r>
          </a:p>
        </p:txBody>
      </p:sp>
      <p:sp>
        <p:nvSpPr>
          <p:cNvPr id="3" name="Content Placeholder 2">
            <a:extLst>
              <a:ext uri="{FF2B5EF4-FFF2-40B4-BE49-F238E27FC236}">
                <a16:creationId xmlns:a16="http://schemas.microsoft.com/office/drawing/2014/main" id="{C4AEBC1E-42EA-4674-A1EA-FF16C4D73AFA}"/>
              </a:ext>
            </a:extLst>
          </p:cNvPr>
          <p:cNvSpPr>
            <a:spLocks noGrp="1"/>
          </p:cNvSpPr>
          <p:nvPr>
            <p:ph idx="1"/>
          </p:nvPr>
        </p:nvSpPr>
        <p:spPr/>
        <p:txBody>
          <a:bodyPr/>
          <a:lstStyle/>
          <a:p>
            <a:r>
              <a:rPr lang="en-IN" dirty="0"/>
              <a:t>The Centralized Mainframe</a:t>
            </a:r>
          </a:p>
          <a:p>
            <a:r>
              <a:rPr lang="en-IN" dirty="0"/>
              <a:t>Personal Computing</a:t>
            </a:r>
          </a:p>
          <a:p>
            <a:r>
              <a:rPr lang="en-IN" dirty="0"/>
              <a:t>Client/Server era</a:t>
            </a:r>
          </a:p>
          <a:p>
            <a:r>
              <a:rPr lang="en-IN" dirty="0"/>
              <a:t>Enterprise Computing</a:t>
            </a:r>
          </a:p>
          <a:p>
            <a:r>
              <a:rPr lang="en-IN" dirty="0"/>
              <a:t>The Cloud</a:t>
            </a:r>
          </a:p>
        </p:txBody>
      </p:sp>
    </p:spTree>
    <p:extLst>
      <p:ext uri="{BB962C8B-B14F-4D97-AF65-F5344CB8AC3E}">
        <p14:creationId xmlns:p14="http://schemas.microsoft.com/office/powerpoint/2010/main" val="1000803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7A5FC-A504-4168-A94B-5FAE84E151B6}"/>
              </a:ext>
            </a:extLst>
          </p:cNvPr>
          <p:cNvSpPr>
            <a:spLocks noGrp="1"/>
          </p:cNvSpPr>
          <p:nvPr>
            <p:ph type="title"/>
          </p:nvPr>
        </p:nvSpPr>
        <p:spPr/>
        <p:txBody>
          <a:bodyPr/>
          <a:lstStyle/>
          <a:p>
            <a:r>
              <a:rPr lang="en-IN" dirty="0"/>
              <a:t>What is next ?</a:t>
            </a:r>
          </a:p>
        </p:txBody>
      </p:sp>
      <p:sp>
        <p:nvSpPr>
          <p:cNvPr id="3" name="Content Placeholder 2">
            <a:extLst>
              <a:ext uri="{FF2B5EF4-FFF2-40B4-BE49-F238E27FC236}">
                <a16:creationId xmlns:a16="http://schemas.microsoft.com/office/drawing/2014/main" id="{C8E442A6-23A0-429A-B66D-2A52D6B1397B}"/>
              </a:ext>
            </a:extLst>
          </p:cNvPr>
          <p:cNvSpPr>
            <a:spLocks noGrp="1"/>
          </p:cNvSpPr>
          <p:nvPr>
            <p:ph idx="1"/>
          </p:nvPr>
        </p:nvSpPr>
        <p:spPr/>
        <p:txBody>
          <a:bodyPr>
            <a:normAutofit lnSpcReduction="10000"/>
          </a:bodyPr>
          <a:lstStyle/>
          <a:p>
            <a:r>
              <a:rPr lang="en-US" dirty="0">
                <a:solidFill>
                  <a:srgbClr val="000000"/>
                </a:solidFill>
                <a:latin typeface="Lato" panose="020F0502020204030203" pitchFamily="34" charset="0"/>
              </a:rPr>
              <a:t>A </a:t>
            </a:r>
            <a:r>
              <a:rPr lang="en-US" b="0" i="0" dirty="0">
                <a:solidFill>
                  <a:srgbClr val="000000"/>
                </a:solidFill>
                <a:effectLst/>
                <a:latin typeface="Lato" panose="020F0502020204030203" pitchFamily="34" charset="0"/>
              </a:rPr>
              <a:t>new computing revolution underway with advances in </a:t>
            </a:r>
            <a:r>
              <a:rPr lang="en-US" b="0" i="0" u="none" strike="noStrike" dirty="0">
                <a:solidFill>
                  <a:srgbClr val="0571BF"/>
                </a:solidFill>
                <a:effectLst/>
                <a:latin typeface="Lato" panose="020F0502020204030203" pitchFamily="34" charset="0"/>
              </a:rPr>
              <a:t>quantum computing</a:t>
            </a:r>
            <a:r>
              <a:rPr lang="en-US" b="0" i="0" dirty="0">
                <a:solidFill>
                  <a:srgbClr val="000000"/>
                </a:solidFill>
                <a:effectLst/>
                <a:latin typeface="Lato" panose="020F0502020204030203" pitchFamily="34" charset="0"/>
              </a:rPr>
              <a:t> opening up new possibilities for the progression of IT.</a:t>
            </a:r>
          </a:p>
          <a:p>
            <a:endParaRPr lang="en-US" dirty="0">
              <a:solidFill>
                <a:srgbClr val="000000"/>
              </a:solidFill>
              <a:latin typeface="Lato" panose="020F0502020204030203" pitchFamily="34" charset="0"/>
            </a:endParaRPr>
          </a:p>
          <a:p>
            <a:pPr lvl="1"/>
            <a:r>
              <a:rPr lang="en-US" b="0" i="0" dirty="0">
                <a:solidFill>
                  <a:srgbClr val="000000"/>
                </a:solidFill>
                <a:effectLst/>
                <a:latin typeface="Lato" panose="020F0502020204030203" pitchFamily="34" charset="0"/>
              </a:rPr>
              <a:t>While technologies that currently run on classical computers can help find patterns and insights that may be buried in vast amounts of existing data, quantum computers are capable of delivering solutions to important problems where patterns cannot be seen, because the data doesn’t exist and the possibilities that you need to explore to get to the answers are simply too big to ever be processed by classical computers.</a:t>
            </a:r>
          </a:p>
          <a:p>
            <a:pPr marL="0" indent="0">
              <a:buNone/>
            </a:pPr>
            <a:endParaRPr lang="en-US" dirty="0">
              <a:solidFill>
                <a:srgbClr val="000000"/>
              </a:solidFill>
              <a:latin typeface="Lato" panose="020F0502020204030203" pitchFamily="34" charset="0"/>
            </a:endParaRPr>
          </a:p>
          <a:p>
            <a:pPr lvl="1"/>
            <a:r>
              <a:rPr lang="en-US" dirty="0" err="1">
                <a:solidFill>
                  <a:srgbClr val="000000"/>
                </a:solidFill>
                <a:latin typeface="Lato" panose="020F0502020204030203" pitchFamily="34" charset="0"/>
              </a:rPr>
              <a:t>Eg</a:t>
            </a:r>
            <a:r>
              <a:rPr lang="en-US" dirty="0">
                <a:solidFill>
                  <a:srgbClr val="000000"/>
                </a:solidFill>
                <a:latin typeface="Lato" panose="020F0502020204030203" pitchFamily="34" charset="0"/>
              </a:rPr>
              <a:t>: IBMQ</a:t>
            </a:r>
            <a:endParaRPr lang="en-IN" dirty="0"/>
          </a:p>
        </p:txBody>
      </p:sp>
    </p:spTree>
    <p:extLst>
      <p:ext uri="{BB962C8B-B14F-4D97-AF65-F5344CB8AC3E}">
        <p14:creationId xmlns:p14="http://schemas.microsoft.com/office/powerpoint/2010/main" val="3518117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DC2FB-6869-4612-93F9-1D29DAC0CE4E}"/>
              </a:ext>
            </a:extLst>
          </p:cNvPr>
          <p:cNvSpPr>
            <a:spLocks noGrp="1"/>
          </p:cNvSpPr>
          <p:nvPr>
            <p:ph type="title"/>
          </p:nvPr>
        </p:nvSpPr>
        <p:spPr/>
        <p:txBody>
          <a:bodyPr/>
          <a:lstStyle/>
          <a:p>
            <a:r>
              <a:rPr lang="en-IN" dirty="0"/>
              <a:t>Mainframes</a:t>
            </a:r>
          </a:p>
        </p:txBody>
      </p:sp>
      <p:sp>
        <p:nvSpPr>
          <p:cNvPr id="3" name="Content Placeholder 2">
            <a:extLst>
              <a:ext uri="{FF2B5EF4-FFF2-40B4-BE49-F238E27FC236}">
                <a16:creationId xmlns:a16="http://schemas.microsoft.com/office/drawing/2014/main" id="{72DFF01B-FDD2-4B9B-BAC7-EF0ABCFDD794}"/>
              </a:ext>
            </a:extLst>
          </p:cNvPr>
          <p:cNvSpPr>
            <a:spLocks noGrp="1"/>
          </p:cNvSpPr>
          <p:nvPr>
            <p:ph idx="1"/>
          </p:nvPr>
        </p:nvSpPr>
        <p:spPr>
          <a:xfrm>
            <a:off x="838200" y="1825625"/>
            <a:ext cx="8527742" cy="953086"/>
          </a:xfrm>
        </p:spPr>
        <p:txBody>
          <a:bodyPr/>
          <a:lstStyle/>
          <a:p>
            <a:r>
              <a:rPr lang="en-US" b="0" i="0" dirty="0">
                <a:solidFill>
                  <a:srgbClr val="000000"/>
                </a:solidFill>
                <a:effectLst/>
                <a:latin typeface="Lato" panose="020F0502020204030203" pitchFamily="34" charset="0"/>
              </a:rPr>
              <a:t>Launched in 1964, the IBM 360 is widely recognized as the world’s first modern mainframe</a:t>
            </a:r>
            <a:endParaRPr lang="en-IN" dirty="0"/>
          </a:p>
        </p:txBody>
      </p:sp>
      <p:pic>
        <p:nvPicPr>
          <p:cNvPr id="5" name="Picture 4">
            <a:extLst>
              <a:ext uri="{FF2B5EF4-FFF2-40B4-BE49-F238E27FC236}">
                <a16:creationId xmlns:a16="http://schemas.microsoft.com/office/drawing/2014/main" id="{9A1B7DB8-B25C-416E-98A1-96355478C023}"/>
              </a:ext>
            </a:extLst>
          </p:cNvPr>
          <p:cNvPicPr>
            <a:picLocks noChangeAspect="1"/>
          </p:cNvPicPr>
          <p:nvPr/>
        </p:nvPicPr>
        <p:blipFill>
          <a:blip r:embed="rId2"/>
          <a:stretch>
            <a:fillRect/>
          </a:stretch>
        </p:blipFill>
        <p:spPr>
          <a:xfrm>
            <a:off x="2219417" y="2747640"/>
            <a:ext cx="5938144" cy="3596081"/>
          </a:xfrm>
          <a:prstGeom prst="rect">
            <a:avLst/>
          </a:prstGeom>
        </p:spPr>
      </p:pic>
    </p:spTree>
    <p:extLst>
      <p:ext uri="{BB962C8B-B14F-4D97-AF65-F5344CB8AC3E}">
        <p14:creationId xmlns:p14="http://schemas.microsoft.com/office/powerpoint/2010/main" val="836724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701</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Lato</vt:lpstr>
      <vt:lpstr>Office Theme</vt:lpstr>
      <vt:lpstr>Evolution of IT Infrastructure</vt:lpstr>
      <vt:lpstr>What is information technology?</vt:lpstr>
      <vt:lpstr>It’s just computers? </vt:lpstr>
      <vt:lpstr>What is IT ?</vt:lpstr>
      <vt:lpstr>Modern-day spectrum</vt:lpstr>
      <vt:lpstr>What Is Information Technology? The 5 Evolutionary Stages of Modern IT</vt:lpstr>
      <vt:lpstr>Five key stages</vt:lpstr>
      <vt:lpstr>What is next ?</vt:lpstr>
      <vt:lpstr>Mainframes</vt:lpstr>
      <vt:lpstr>Personal Computing</vt:lpstr>
      <vt:lpstr>Client-server and Enterprise Computing Eras </vt:lpstr>
      <vt:lpstr>Client/Server</vt:lpstr>
      <vt:lpstr>In 1990s</vt:lpstr>
      <vt:lpstr>Enterprise IT with Cloud Computing</vt:lpstr>
      <vt:lpstr>Research</vt:lpstr>
      <vt:lpstr>Cloud computing offerings</vt:lpstr>
      <vt:lpstr>Final Thoughts on evolution.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of IT Infrastructure</dc:title>
  <dc:creator>Raghu P</dc:creator>
  <cp:lastModifiedBy>Raghu P</cp:lastModifiedBy>
  <cp:revision>14</cp:revision>
  <dcterms:created xsi:type="dcterms:W3CDTF">2021-11-07T08:42:12Z</dcterms:created>
  <dcterms:modified xsi:type="dcterms:W3CDTF">2021-11-08T09:54:50Z</dcterms:modified>
</cp:coreProperties>
</file>